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40"/>
  </p:notesMasterIdLst>
  <p:sldIdLst>
    <p:sldId id="256" r:id="rId3"/>
    <p:sldId id="257" r:id="rId4"/>
    <p:sldId id="258" r:id="rId5"/>
    <p:sldId id="259" r:id="rId6"/>
    <p:sldId id="261" r:id="rId7"/>
    <p:sldId id="260" r:id="rId8"/>
    <p:sldId id="263" r:id="rId9"/>
    <p:sldId id="285" r:id="rId10"/>
    <p:sldId id="286" r:id="rId11"/>
    <p:sldId id="287" r:id="rId12"/>
    <p:sldId id="264" r:id="rId13"/>
    <p:sldId id="265" r:id="rId14"/>
    <p:sldId id="288" r:id="rId15"/>
    <p:sldId id="289" r:id="rId16"/>
    <p:sldId id="290" r:id="rId17"/>
    <p:sldId id="291" r:id="rId18"/>
    <p:sldId id="266" r:id="rId19"/>
    <p:sldId id="292" r:id="rId20"/>
    <p:sldId id="267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269" r:id="rId32"/>
    <p:sldId id="268" r:id="rId33"/>
    <p:sldId id="270" r:id="rId34"/>
    <p:sldId id="271" r:id="rId35"/>
    <p:sldId id="262" r:id="rId36"/>
    <p:sldId id="272" r:id="rId37"/>
    <p:sldId id="273" r:id="rId38"/>
    <p:sldId id="28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21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san Jalal" userId="916c0c1a-572c-4709-95d4-b9c6e28283ca" providerId="ADAL" clId="{D2CAD39F-084D-47F4-8054-FDD9B33D7E1E}"/>
    <pc:docChg chg="undo custSel addSld delSld modSld sldOrd modMainMaster">
      <pc:chgData name="Ahsan Jalal" userId="916c0c1a-572c-4709-95d4-b9c6e28283ca" providerId="ADAL" clId="{D2CAD39F-084D-47F4-8054-FDD9B33D7E1E}" dt="2024-10-24T08:17:27.658" v="5544" actId="47"/>
      <pc:docMkLst>
        <pc:docMk/>
      </pc:docMkLst>
      <pc:sldChg chg="modSp mod modTransition">
        <pc:chgData name="Ahsan Jalal" userId="916c0c1a-572c-4709-95d4-b9c6e28283ca" providerId="ADAL" clId="{D2CAD39F-084D-47F4-8054-FDD9B33D7E1E}" dt="2024-10-24T06:45:49.611" v="545"/>
        <pc:sldMkLst>
          <pc:docMk/>
          <pc:sldMk cId="1554439074" sldId="256"/>
        </pc:sldMkLst>
        <pc:spChg chg="mod">
          <ac:chgData name="Ahsan Jalal" userId="916c0c1a-572c-4709-95d4-b9c6e28283ca" providerId="ADAL" clId="{D2CAD39F-084D-47F4-8054-FDD9B33D7E1E}" dt="2024-10-21T09:08:04.198" v="1" actId="20577"/>
          <ac:spMkLst>
            <pc:docMk/>
            <pc:sldMk cId="1554439074" sldId="256"/>
            <ac:spMk id="5" creationId="{8792577E-9A45-3F11-D6DA-328E4757A354}"/>
          </ac:spMkLst>
        </pc:spChg>
      </pc:sldChg>
      <pc:sldChg chg="modTransition">
        <pc:chgData name="Ahsan Jalal" userId="916c0c1a-572c-4709-95d4-b9c6e28283ca" providerId="ADAL" clId="{D2CAD39F-084D-47F4-8054-FDD9B33D7E1E}" dt="2024-10-24T06:45:49.611" v="545"/>
        <pc:sldMkLst>
          <pc:docMk/>
          <pc:sldMk cId="1661855754" sldId="257"/>
        </pc:sldMkLst>
      </pc:sldChg>
      <pc:sldChg chg="modTransition">
        <pc:chgData name="Ahsan Jalal" userId="916c0c1a-572c-4709-95d4-b9c6e28283ca" providerId="ADAL" clId="{D2CAD39F-084D-47F4-8054-FDD9B33D7E1E}" dt="2024-10-24T06:45:49.611" v="545"/>
        <pc:sldMkLst>
          <pc:docMk/>
          <pc:sldMk cId="634712907" sldId="258"/>
        </pc:sldMkLst>
      </pc:sldChg>
      <pc:sldChg chg="modTransition">
        <pc:chgData name="Ahsan Jalal" userId="916c0c1a-572c-4709-95d4-b9c6e28283ca" providerId="ADAL" clId="{D2CAD39F-084D-47F4-8054-FDD9B33D7E1E}" dt="2024-10-24T06:45:49.611" v="545"/>
        <pc:sldMkLst>
          <pc:docMk/>
          <pc:sldMk cId="2117959591" sldId="259"/>
        </pc:sldMkLst>
      </pc:sldChg>
      <pc:sldChg chg="modTransition">
        <pc:chgData name="Ahsan Jalal" userId="916c0c1a-572c-4709-95d4-b9c6e28283ca" providerId="ADAL" clId="{D2CAD39F-084D-47F4-8054-FDD9B33D7E1E}" dt="2024-10-24T06:45:49.611" v="545"/>
        <pc:sldMkLst>
          <pc:docMk/>
          <pc:sldMk cId="1810330779" sldId="260"/>
        </pc:sldMkLst>
      </pc:sldChg>
      <pc:sldChg chg="modTransition">
        <pc:chgData name="Ahsan Jalal" userId="916c0c1a-572c-4709-95d4-b9c6e28283ca" providerId="ADAL" clId="{D2CAD39F-084D-47F4-8054-FDD9B33D7E1E}" dt="2024-10-24T06:45:49.611" v="545"/>
        <pc:sldMkLst>
          <pc:docMk/>
          <pc:sldMk cId="822054122" sldId="261"/>
        </pc:sldMkLst>
      </pc:sldChg>
      <pc:sldChg chg="modTransition">
        <pc:chgData name="Ahsan Jalal" userId="916c0c1a-572c-4709-95d4-b9c6e28283ca" providerId="ADAL" clId="{D2CAD39F-084D-47F4-8054-FDD9B33D7E1E}" dt="2024-10-24T06:45:49.611" v="545"/>
        <pc:sldMkLst>
          <pc:docMk/>
          <pc:sldMk cId="766525561" sldId="262"/>
        </pc:sldMkLst>
      </pc:sldChg>
      <pc:sldChg chg="addSp delSp modSp mod modTransition modAnim">
        <pc:chgData name="Ahsan Jalal" userId="916c0c1a-572c-4709-95d4-b9c6e28283ca" providerId="ADAL" clId="{D2CAD39F-084D-47F4-8054-FDD9B33D7E1E}" dt="2024-10-24T06:45:49.611" v="545"/>
        <pc:sldMkLst>
          <pc:docMk/>
          <pc:sldMk cId="1531078112" sldId="263"/>
        </pc:sldMkLst>
        <pc:spChg chg="mod">
          <ac:chgData name="Ahsan Jalal" userId="916c0c1a-572c-4709-95d4-b9c6e28283ca" providerId="ADAL" clId="{D2CAD39F-084D-47F4-8054-FDD9B33D7E1E}" dt="2024-10-24T06:30:06.151" v="173" actId="1076"/>
          <ac:spMkLst>
            <pc:docMk/>
            <pc:sldMk cId="1531078112" sldId="263"/>
            <ac:spMk id="8" creationId="{1BF05938-111B-E167-9E51-8E640DFA879A}"/>
          </ac:spMkLst>
        </pc:spChg>
        <pc:picChg chg="del">
          <ac:chgData name="Ahsan Jalal" userId="916c0c1a-572c-4709-95d4-b9c6e28283ca" providerId="ADAL" clId="{D2CAD39F-084D-47F4-8054-FDD9B33D7E1E}" dt="2024-10-24T06:29:59.131" v="170" actId="478"/>
          <ac:picMkLst>
            <pc:docMk/>
            <pc:sldMk cId="1531078112" sldId="263"/>
            <ac:picMk id="2" creationId="{CA8AAD0F-63AF-EA3E-93F5-474B7818F584}"/>
          </ac:picMkLst>
        </pc:picChg>
        <pc:picChg chg="add mod">
          <ac:chgData name="Ahsan Jalal" userId="916c0c1a-572c-4709-95d4-b9c6e28283ca" providerId="ADAL" clId="{D2CAD39F-084D-47F4-8054-FDD9B33D7E1E}" dt="2024-10-24T06:30:16.394" v="177" actId="1076"/>
          <ac:picMkLst>
            <pc:docMk/>
            <pc:sldMk cId="1531078112" sldId="263"/>
            <ac:picMk id="3074" creationId="{28E5267C-EEFB-3FA9-A45D-66398B533046}"/>
          </ac:picMkLst>
        </pc:picChg>
      </pc:sldChg>
      <pc:sldChg chg="modTransition">
        <pc:chgData name="Ahsan Jalal" userId="916c0c1a-572c-4709-95d4-b9c6e28283ca" providerId="ADAL" clId="{D2CAD39F-084D-47F4-8054-FDD9B33D7E1E}" dt="2024-10-24T06:45:49.611" v="545"/>
        <pc:sldMkLst>
          <pc:docMk/>
          <pc:sldMk cId="2772735854" sldId="264"/>
        </pc:sldMkLst>
      </pc:sldChg>
      <pc:sldChg chg="modTransition">
        <pc:chgData name="Ahsan Jalal" userId="916c0c1a-572c-4709-95d4-b9c6e28283ca" providerId="ADAL" clId="{D2CAD39F-084D-47F4-8054-FDD9B33D7E1E}" dt="2024-10-24T06:45:49.611" v="545"/>
        <pc:sldMkLst>
          <pc:docMk/>
          <pc:sldMk cId="3742291254" sldId="265"/>
        </pc:sldMkLst>
      </pc:sldChg>
      <pc:sldChg chg="modTransition">
        <pc:chgData name="Ahsan Jalal" userId="916c0c1a-572c-4709-95d4-b9c6e28283ca" providerId="ADAL" clId="{D2CAD39F-084D-47F4-8054-FDD9B33D7E1E}" dt="2024-10-24T06:45:49.611" v="545"/>
        <pc:sldMkLst>
          <pc:docMk/>
          <pc:sldMk cId="677226293" sldId="266"/>
        </pc:sldMkLst>
      </pc:sldChg>
      <pc:sldChg chg="addSp delSp modSp mod modTransition delAnim modAnim">
        <pc:chgData name="Ahsan Jalal" userId="916c0c1a-572c-4709-95d4-b9c6e28283ca" providerId="ADAL" clId="{D2CAD39F-084D-47F4-8054-FDD9B33D7E1E}" dt="2024-10-24T07:08:47.509" v="1347" actId="1076"/>
        <pc:sldMkLst>
          <pc:docMk/>
          <pc:sldMk cId="3272589943" sldId="267"/>
        </pc:sldMkLst>
        <pc:spChg chg="mod">
          <ac:chgData name="Ahsan Jalal" userId="916c0c1a-572c-4709-95d4-b9c6e28283ca" providerId="ADAL" clId="{D2CAD39F-084D-47F4-8054-FDD9B33D7E1E}" dt="2024-10-24T06:56:37.585" v="1010" actId="20577"/>
          <ac:spMkLst>
            <pc:docMk/>
            <pc:sldMk cId="3272589943" sldId="267"/>
            <ac:spMk id="6" creationId="{906E9C77-7618-5C87-F36F-F3BA82F9F3B2}"/>
          </ac:spMkLst>
        </pc:spChg>
        <pc:spChg chg="mod">
          <ac:chgData name="Ahsan Jalal" userId="916c0c1a-572c-4709-95d4-b9c6e28283ca" providerId="ADAL" clId="{D2CAD39F-084D-47F4-8054-FDD9B33D7E1E}" dt="2024-10-24T07:08:31.635" v="1343" actId="20577"/>
          <ac:spMkLst>
            <pc:docMk/>
            <pc:sldMk cId="3272589943" sldId="267"/>
            <ac:spMk id="8" creationId="{1BF05938-111B-E167-9E51-8E640DFA879A}"/>
          </ac:spMkLst>
        </pc:spChg>
        <pc:spChg chg="del">
          <ac:chgData name="Ahsan Jalal" userId="916c0c1a-572c-4709-95d4-b9c6e28283ca" providerId="ADAL" clId="{D2CAD39F-084D-47F4-8054-FDD9B33D7E1E}" dt="2024-10-24T07:06:06.317" v="1045" actId="478"/>
          <ac:spMkLst>
            <pc:docMk/>
            <pc:sldMk cId="3272589943" sldId="267"/>
            <ac:spMk id="10" creationId="{E7920C84-FF7C-5027-1655-557E0C233A65}"/>
          </ac:spMkLst>
        </pc:spChg>
        <pc:picChg chg="del">
          <ac:chgData name="Ahsan Jalal" userId="916c0c1a-572c-4709-95d4-b9c6e28283ca" providerId="ADAL" clId="{D2CAD39F-084D-47F4-8054-FDD9B33D7E1E}" dt="2024-10-24T07:06:02.303" v="1043" actId="478"/>
          <ac:picMkLst>
            <pc:docMk/>
            <pc:sldMk cId="3272589943" sldId="267"/>
            <ac:picMk id="3" creationId="{27A2DCA5-E327-14FD-D154-DC9C4E9515CF}"/>
          </ac:picMkLst>
        </pc:picChg>
        <pc:picChg chg="add mod">
          <ac:chgData name="Ahsan Jalal" userId="916c0c1a-572c-4709-95d4-b9c6e28283ca" providerId="ADAL" clId="{D2CAD39F-084D-47F4-8054-FDD9B33D7E1E}" dt="2024-10-24T07:08:47.509" v="1347" actId="1076"/>
          <ac:picMkLst>
            <pc:docMk/>
            <pc:sldMk cId="3272589943" sldId="267"/>
            <ac:picMk id="5" creationId="{09AA8745-B395-5306-505B-8780BEA6FBFB}"/>
          </ac:picMkLst>
        </pc:picChg>
        <pc:picChg chg="del">
          <ac:chgData name="Ahsan Jalal" userId="916c0c1a-572c-4709-95d4-b9c6e28283ca" providerId="ADAL" clId="{D2CAD39F-084D-47F4-8054-FDD9B33D7E1E}" dt="2024-10-24T07:06:03.862" v="1044" actId="478"/>
          <ac:picMkLst>
            <pc:docMk/>
            <pc:sldMk cId="3272589943" sldId="267"/>
            <ac:picMk id="7" creationId="{AE4174C8-1B51-0048-7EAF-621D4B281AA0}"/>
          </ac:picMkLst>
        </pc:picChg>
      </pc:sldChg>
      <pc:sldChg chg="modTransition">
        <pc:chgData name="Ahsan Jalal" userId="916c0c1a-572c-4709-95d4-b9c6e28283ca" providerId="ADAL" clId="{D2CAD39F-084D-47F4-8054-FDD9B33D7E1E}" dt="2024-10-24T06:45:49.611" v="545"/>
        <pc:sldMkLst>
          <pc:docMk/>
          <pc:sldMk cId="3207267075" sldId="268"/>
        </pc:sldMkLst>
      </pc:sldChg>
      <pc:sldChg chg="modTransition">
        <pc:chgData name="Ahsan Jalal" userId="916c0c1a-572c-4709-95d4-b9c6e28283ca" providerId="ADAL" clId="{D2CAD39F-084D-47F4-8054-FDD9B33D7E1E}" dt="2024-10-24T06:45:49.611" v="545"/>
        <pc:sldMkLst>
          <pc:docMk/>
          <pc:sldMk cId="2963592218" sldId="269"/>
        </pc:sldMkLst>
      </pc:sldChg>
      <pc:sldChg chg="modTransition">
        <pc:chgData name="Ahsan Jalal" userId="916c0c1a-572c-4709-95d4-b9c6e28283ca" providerId="ADAL" clId="{D2CAD39F-084D-47F4-8054-FDD9B33D7E1E}" dt="2024-10-24T06:45:49.611" v="545"/>
        <pc:sldMkLst>
          <pc:docMk/>
          <pc:sldMk cId="4068925984" sldId="270"/>
        </pc:sldMkLst>
      </pc:sldChg>
      <pc:sldChg chg="modSp mod modTransition modAnim">
        <pc:chgData name="Ahsan Jalal" userId="916c0c1a-572c-4709-95d4-b9c6e28283ca" providerId="ADAL" clId="{D2CAD39F-084D-47F4-8054-FDD9B33D7E1E}" dt="2024-10-24T08:16:21.773" v="5543" actId="14100"/>
        <pc:sldMkLst>
          <pc:docMk/>
          <pc:sldMk cId="213860506" sldId="271"/>
        </pc:sldMkLst>
        <pc:spChg chg="mod">
          <ac:chgData name="Ahsan Jalal" userId="916c0c1a-572c-4709-95d4-b9c6e28283ca" providerId="ADAL" clId="{D2CAD39F-084D-47F4-8054-FDD9B33D7E1E}" dt="2024-10-24T08:16:18.807" v="5542" actId="20577"/>
          <ac:spMkLst>
            <pc:docMk/>
            <pc:sldMk cId="213860506" sldId="271"/>
            <ac:spMk id="8" creationId="{1BF05938-111B-E167-9E51-8E640DFA879A}"/>
          </ac:spMkLst>
        </pc:spChg>
        <pc:picChg chg="mod">
          <ac:chgData name="Ahsan Jalal" userId="916c0c1a-572c-4709-95d4-b9c6e28283ca" providerId="ADAL" clId="{D2CAD39F-084D-47F4-8054-FDD9B33D7E1E}" dt="2024-10-24T08:16:21.773" v="5543" actId="14100"/>
          <ac:picMkLst>
            <pc:docMk/>
            <pc:sldMk cId="213860506" sldId="271"/>
            <ac:picMk id="7" creationId="{C540FC4D-07F6-5BC3-1145-A78CB9D25952}"/>
          </ac:picMkLst>
        </pc:picChg>
      </pc:sldChg>
      <pc:sldChg chg="modTransition">
        <pc:chgData name="Ahsan Jalal" userId="916c0c1a-572c-4709-95d4-b9c6e28283ca" providerId="ADAL" clId="{D2CAD39F-084D-47F4-8054-FDD9B33D7E1E}" dt="2024-10-24T06:45:49.611" v="545"/>
        <pc:sldMkLst>
          <pc:docMk/>
          <pc:sldMk cId="972042970" sldId="272"/>
        </pc:sldMkLst>
      </pc:sldChg>
      <pc:sldChg chg="modTransition">
        <pc:chgData name="Ahsan Jalal" userId="916c0c1a-572c-4709-95d4-b9c6e28283ca" providerId="ADAL" clId="{D2CAD39F-084D-47F4-8054-FDD9B33D7E1E}" dt="2024-10-24T06:45:49.611" v="545"/>
        <pc:sldMkLst>
          <pc:docMk/>
          <pc:sldMk cId="1395420780" sldId="273"/>
        </pc:sldMkLst>
      </pc:sldChg>
      <pc:sldChg chg="del modTransition">
        <pc:chgData name="Ahsan Jalal" userId="916c0c1a-572c-4709-95d4-b9c6e28283ca" providerId="ADAL" clId="{D2CAD39F-084D-47F4-8054-FDD9B33D7E1E}" dt="2024-10-24T08:17:27.658" v="5544" actId="47"/>
        <pc:sldMkLst>
          <pc:docMk/>
          <pc:sldMk cId="312879803" sldId="274"/>
        </pc:sldMkLst>
      </pc:sldChg>
      <pc:sldChg chg="del modTransition">
        <pc:chgData name="Ahsan Jalal" userId="916c0c1a-572c-4709-95d4-b9c6e28283ca" providerId="ADAL" clId="{D2CAD39F-084D-47F4-8054-FDD9B33D7E1E}" dt="2024-10-24T08:17:27.658" v="5544" actId="47"/>
        <pc:sldMkLst>
          <pc:docMk/>
          <pc:sldMk cId="2464994186" sldId="275"/>
        </pc:sldMkLst>
      </pc:sldChg>
      <pc:sldChg chg="del modTransition">
        <pc:chgData name="Ahsan Jalal" userId="916c0c1a-572c-4709-95d4-b9c6e28283ca" providerId="ADAL" clId="{D2CAD39F-084D-47F4-8054-FDD9B33D7E1E}" dt="2024-10-24T08:17:27.658" v="5544" actId="47"/>
        <pc:sldMkLst>
          <pc:docMk/>
          <pc:sldMk cId="310605655" sldId="276"/>
        </pc:sldMkLst>
      </pc:sldChg>
      <pc:sldChg chg="del modTransition">
        <pc:chgData name="Ahsan Jalal" userId="916c0c1a-572c-4709-95d4-b9c6e28283ca" providerId="ADAL" clId="{D2CAD39F-084D-47F4-8054-FDD9B33D7E1E}" dt="2024-10-24T08:17:27.658" v="5544" actId="47"/>
        <pc:sldMkLst>
          <pc:docMk/>
          <pc:sldMk cId="1783334637" sldId="277"/>
        </pc:sldMkLst>
      </pc:sldChg>
      <pc:sldChg chg="del modTransition">
        <pc:chgData name="Ahsan Jalal" userId="916c0c1a-572c-4709-95d4-b9c6e28283ca" providerId="ADAL" clId="{D2CAD39F-084D-47F4-8054-FDD9B33D7E1E}" dt="2024-10-24T08:17:27.658" v="5544" actId="47"/>
        <pc:sldMkLst>
          <pc:docMk/>
          <pc:sldMk cId="2428754624" sldId="278"/>
        </pc:sldMkLst>
      </pc:sldChg>
      <pc:sldChg chg="del modTransition">
        <pc:chgData name="Ahsan Jalal" userId="916c0c1a-572c-4709-95d4-b9c6e28283ca" providerId="ADAL" clId="{D2CAD39F-084D-47F4-8054-FDD9B33D7E1E}" dt="2024-10-24T08:17:27.658" v="5544" actId="47"/>
        <pc:sldMkLst>
          <pc:docMk/>
          <pc:sldMk cId="1227077666" sldId="280"/>
        </pc:sldMkLst>
      </pc:sldChg>
      <pc:sldChg chg="del modTransition">
        <pc:chgData name="Ahsan Jalal" userId="916c0c1a-572c-4709-95d4-b9c6e28283ca" providerId="ADAL" clId="{D2CAD39F-084D-47F4-8054-FDD9B33D7E1E}" dt="2024-10-24T08:17:27.658" v="5544" actId="47"/>
        <pc:sldMkLst>
          <pc:docMk/>
          <pc:sldMk cId="1176467582" sldId="281"/>
        </pc:sldMkLst>
      </pc:sldChg>
      <pc:sldChg chg="del modTransition">
        <pc:chgData name="Ahsan Jalal" userId="916c0c1a-572c-4709-95d4-b9c6e28283ca" providerId="ADAL" clId="{D2CAD39F-084D-47F4-8054-FDD9B33D7E1E}" dt="2024-10-24T08:17:27.658" v="5544" actId="47"/>
        <pc:sldMkLst>
          <pc:docMk/>
          <pc:sldMk cId="475842049" sldId="282"/>
        </pc:sldMkLst>
      </pc:sldChg>
      <pc:sldChg chg="del modTransition">
        <pc:chgData name="Ahsan Jalal" userId="916c0c1a-572c-4709-95d4-b9c6e28283ca" providerId="ADAL" clId="{D2CAD39F-084D-47F4-8054-FDD9B33D7E1E}" dt="2024-10-24T08:17:27.658" v="5544" actId="47"/>
        <pc:sldMkLst>
          <pc:docMk/>
          <pc:sldMk cId="753276356" sldId="283"/>
        </pc:sldMkLst>
      </pc:sldChg>
      <pc:sldChg chg="modTransition">
        <pc:chgData name="Ahsan Jalal" userId="916c0c1a-572c-4709-95d4-b9c6e28283ca" providerId="ADAL" clId="{D2CAD39F-084D-47F4-8054-FDD9B33D7E1E}" dt="2024-10-24T06:45:49.611" v="545"/>
        <pc:sldMkLst>
          <pc:docMk/>
          <pc:sldMk cId="2187431158" sldId="284"/>
        </pc:sldMkLst>
      </pc:sldChg>
      <pc:sldChg chg="addSp delSp modSp add mod modTransition modAnim">
        <pc:chgData name="Ahsan Jalal" userId="916c0c1a-572c-4709-95d4-b9c6e28283ca" providerId="ADAL" clId="{D2CAD39F-084D-47F4-8054-FDD9B33D7E1E}" dt="2024-10-24T06:45:49.611" v="545"/>
        <pc:sldMkLst>
          <pc:docMk/>
          <pc:sldMk cId="2050884041" sldId="285"/>
        </pc:sldMkLst>
        <pc:spChg chg="mod">
          <ac:chgData name="Ahsan Jalal" userId="916c0c1a-572c-4709-95d4-b9c6e28283ca" providerId="ADAL" clId="{D2CAD39F-084D-47F4-8054-FDD9B33D7E1E}" dt="2024-10-24T06:11:25.946" v="5"/>
          <ac:spMkLst>
            <pc:docMk/>
            <pc:sldMk cId="2050884041" sldId="285"/>
            <ac:spMk id="6" creationId="{906E9C77-7618-5C87-F36F-F3BA82F9F3B2}"/>
          </ac:spMkLst>
        </pc:spChg>
        <pc:spChg chg="mod">
          <ac:chgData name="Ahsan Jalal" userId="916c0c1a-572c-4709-95d4-b9c6e28283ca" providerId="ADAL" clId="{D2CAD39F-084D-47F4-8054-FDD9B33D7E1E}" dt="2024-10-24T06:15:46.226" v="113" actId="20577"/>
          <ac:spMkLst>
            <pc:docMk/>
            <pc:sldMk cId="2050884041" sldId="285"/>
            <ac:spMk id="8" creationId="{1BF05938-111B-E167-9E51-8E640DFA879A}"/>
          </ac:spMkLst>
        </pc:spChg>
        <pc:picChg chg="del">
          <ac:chgData name="Ahsan Jalal" userId="916c0c1a-572c-4709-95d4-b9c6e28283ca" providerId="ADAL" clId="{D2CAD39F-084D-47F4-8054-FDD9B33D7E1E}" dt="2024-10-24T06:11:15.127" v="3" actId="478"/>
          <ac:picMkLst>
            <pc:docMk/>
            <pc:sldMk cId="2050884041" sldId="285"/>
            <ac:picMk id="2" creationId="{CA8AAD0F-63AF-EA3E-93F5-474B7818F584}"/>
          </ac:picMkLst>
        </pc:picChg>
        <pc:picChg chg="add mod">
          <ac:chgData name="Ahsan Jalal" userId="916c0c1a-572c-4709-95d4-b9c6e28283ca" providerId="ADAL" clId="{D2CAD39F-084D-47F4-8054-FDD9B33D7E1E}" dt="2024-10-24T06:19:44.852" v="132" actId="1076"/>
          <ac:picMkLst>
            <pc:docMk/>
            <pc:sldMk cId="2050884041" sldId="285"/>
            <ac:picMk id="1026" creationId="{42BFD739-3007-E505-AF57-2665D4283C76}"/>
          </ac:picMkLst>
        </pc:picChg>
        <pc:picChg chg="add del mod">
          <ac:chgData name="Ahsan Jalal" userId="916c0c1a-572c-4709-95d4-b9c6e28283ca" providerId="ADAL" clId="{D2CAD39F-084D-47F4-8054-FDD9B33D7E1E}" dt="2024-10-24T06:19:42.220" v="131" actId="478"/>
          <ac:picMkLst>
            <pc:docMk/>
            <pc:sldMk cId="2050884041" sldId="285"/>
            <ac:picMk id="1028" creationId="{111E0F5C-4331-4868-4A65-B04B080FACD5}"/>
          </ac:picMkLst>
        </pc:picChg>
        <pc:picChg chg="del">
          <ac:chgData name="Ahsan Jalal" userId="916c0c1a-572c-4709-95d4-b9c6e28283ca" providerId="ADAL" clId="{D2CAD39F-084D-47F4-8054-FDD9B33D7E1E}" dt="2024-10-24T06:11:16.623" v="4" actId="478"/>
          <ac:picMkLst>
            <pc:docMk/>
            <pc:sldMk cId="2050884041" sldId="285"/>
            <ac:picMk id="5126" creationId="{DD207285-E24F-27A6-DA40-A4319C710DAE}"/>
          </ac:picMkLst>
        </pc:picChg>
      </pc:sldChg>
      <pc:sldChg chg="addSp delSp modSp add mod modTransition modAnim">
        <pc:chgData name="Ahsan Jalal" userId="916c0c1a-572c-4709-95d4-b9c6e28283ca" providerId="ADAL" clId="{D2CAD39F-084D-47F4-8054-FDD9B33D7E1E}" dt="2024-10-24T06:45:49.611" v="545"/>
        <pc:sldMkLst>
          <pc:docMk/>
          <pc:sldMk cId="454319129" sldId="286"/>
        </pc:sldMkLst>
        <pc:spChg chg="mod">
          <ac:chgData name="Ahsan Jalal" userId="916c0c1a-572c-4709-95d4-b9c6e28283ca" providerId="ADAL" clId="{D2CAD39F-084D-47F4-8054-FDD9B33D7E1E}" dt="2024-10-24T06:19:57.354" v="145" actId="20577"/>
          <ac:spMkLst>
            <pc:docMk/>
            <pc:sldMk cId="454319129" sldId="286"/>
            <ac:spMk id="6" creationId="{906E9C77-7618-5C87-F36F-F3BA82F9F3B2}"/>
          </ac:spMkLst>
        </pc:spChg>
        <pc:spChg chg="mod">
          <ac:chgData name="Ahsan Jalal" userId="916c0c1a-572c-4709-95d4-b9c6e28283ca" providerId="ADAL" clId="{D2CAD39F-084D-47F4-8054-FDD9B33D7E1E}" dt="2024-10-24T06:20:47.213" v="157"/>
          <ac:spMkLst>
            <pc:docMk/>
            <pc:sldMk cId="454319129" sldId="286"/>
            <ac:spMk id="8" creationId="{1BF05938-111B-E167-9E51-8E640DFA879A}"/>
          </ac:spMkLst>
        </pc:spChg>
        <pc:picChg chg="del">
          <ac:chgData name="Ahsan Jalal" userId="916c0c1a-572c-4709-95d4-b9c6e28283ca" providerId="ADAL" clId="{D2CAD39F-084D-47F4-8054-FDD9B33D7E1E}" dt="2024-10-24T06:20:50.335" v="158" actId="478"/>
          <ac:picMkLst>
            <pc:docMk/>
            <pc:sldMk cId="454319129" sldId="286"/>
            <ac:picMk id="1026" creationId="{42BFD739-3007-E505-AF57-2665D4283C76}"/>
          </ac:picMkLst>
        </pc:picChg>
        <pc:picChg chg="add mod">
          <ac:chgData name="Ahsan Jalal" userId="916c0c1a-572c-4709-95d4-b9c6e28283ca" providerId="ADAL" clId="{D2CAD39F-084D-47F4-8054-FDD9B33D7E1E}" dt="2024-10-24T06:21:05.516" v="161" actId="1076"/>
          <ac:picMkLst>
            <pc:docMk/>
            <pc:sldMk cId="454319129" sldId="286"/>
            <ac:picMk id="2050" creationId="{D15E4A18-9046-B3FA-AFA5-DDABED5E4530}"/>
          </ac:picMkLst>
        </pc:picChg>
      </pc:sldChg>
      <pc:sldChg chg="addSp delSp modSp add mod modTransition modAnim">
        <pc:chgData name="Ahsan Jalal" userId="916c0c1a-572c-4709-95d4-b9c6e28283ca" providerId="ADAL" clId="{D2CAD39F-084D-47F4-8054-FDD9B33D7E1E}" dt="2024-10-24T06:45:49.611" v="545"/>
        <pc:sldMkLst>
          <pc:docMk/>
          <pc:sldMk cId="4266086090" sldId="287"/>
        </pc:sldMkLst>
        <pc:spChg chg="mod">
          <ac:chgData name="Ahsan Jalal" userId="916c0c1a-572c-4709-95d4-b9c6e28283ca" providerId="ADAL" clId="{D2CAD39F-084D-47F4-8054-FDD9B33D7E1E}" dt="2024-10-24T06:22:02.071" v="163"/>
          <ac:spMkLst>
            <pc:docMk/>
            <pc:sldMk cId="4266086090" sldId="287"/>
            <ac:spMk id="6" creationId="{906E9C77-7618-5C87-F36F-F3BA82F9F3B2}"/>
          </ac:spMkLst>
        </pc:spChg>
        <pc:spChg chg="mod">
          <ac:chgData name="Ahsan Jalal" userId="916c0c1a-572c-4709-95d4-b9c6e28283ca" providerId="ADAL" clId="{D2CAD39F-084D-47F4-8054-FDD9B33D7E1E}" dt="2024-10-24T06:34:29.436" v="276" actId="113"/>
          <ac:spMkLst>
            <pc:docMk/>
            <pc:sldMk cId="4266086090" sldId="287"/>
            <ac:spMk id="8" creationId="{1BF05938-111B-E167-9E51-8E640DFA879A}"/>
          </ac:spMkLst>
        </pc:spChg>
        <pc:picChg chg="del">
          <ac:chgData name="Ahsan Jalal" userId="916c0c1a-572c-4709-95d4-b9c6e28283ca" providerId="ADAL" clId="{D2CAD39F-084D-47F4-8054-FDD9B33D7E1E}" dt="2024-10-24T06:22:07.570" v="164" actId="478"/>
          <ac:picMkLst>
            <pc:docMk/>
            <pc:sldMk cId="4266086090" sldId="287"/>
            <ac:picMk id="2050" creationId="{D15E4A18-9046-B3FA-AFA5-DDABED5E4530}"/>
          </ac:picMkLst>
        </pc:picChg>
        <pc:picChg chg="add mod">
          <ac:chgData name="Ahsan Jalal" userId="916c0c1a-572c-4709-95d4-b9c6e28283ca" providerId="ADAL" clId="{D2CAD39F-084D-47F4-8054-FDD9B33D7E1E}" dt="2024-10-24T06:35:15.090" v="280" actId="1076"/>
          <ac:picMkLst>
            <pc:docMk/>
            <pc:sldMk cId="4266086090" sldId="287"/>
            <ac:picMk id="4098" creationId="{D96CE4D5-25C1-5391-AEB8-91EF22ACB265}"/>
          </ac:picMkLst>
        </pc:picChg>
      </pc:sldChg>
      <pc:sldChg chg="addSp delSp modSp add mod modTransition delAnim modAnim">
        <pc:chgData name="Ahsan Jalal" userId="916c0c1a-572c-4709-95d4-b9c6e28283ca" providerId="ADAL" clId="{D2CAD39F-084D-47F4-8054-FDD9B33D7E1E}" dt="2024-10-24T06:49:45.755" v="730" actId="20577"/>
        <pc:sldMkLst>
          <pc:docMk/>
          <pc:sldMk cId="2447148621" sldId="288"/>
        </pc:sldMkLst>
        <pc:spChg chg="mod">
          <ac:chgData name="Ahsan Jalal" userId="916c0c1a-572c-4709-95d4-b9c6e28283ca" providerId="ADAL" clId="{D2CAD39F-084D-47F4-8054-FDD9B33D7E1E}" dt="2024-10-24T06:49:45.755" v="730" actId="20577"/>
          <ac:spMkLst>
            <pc:docMk/>
            <pc:sldMk cId="2447148621" sldId="288"/>
            <ac:spMk id="6" creationId="{906E9C77-7618-5C87-F36F-F3BA82F9F3B2}"/>
          </ac:spMkLst>
        </pc:spChg>
        <pc:spChg chg="mod">
          <ac:chgData name="Ahsan Jalal" userId="916c0c1a-572c-4709-95d4-b9c6e28283ca" providerId="ADAL" clId="{D2CAD39F-084D-47F4-8054-FDD9B33D7E1E}" dt="2024-10-24T06:43:03.101" v="442" actId="20577"/>
          <ac:spMkLst>
            <pc:docMk/>
            <pc:sldMk cId="2447148621" sldId="288"/>
            <ac:spMk id="8" creationId="{1BF05938-111B-E167-9E51-8E640DFA879A}"/>
          </ac:spMkLst>
        </pc:spChg>
        <pc:picChg chg="add mod">
          <ac:chgData name="Ahsan Jalal" userId="916c0c1a-572c-4709-95d4-b9c6e28283ca" providerId="ADAL" clId="{D2CAD39F-084D-47F4-8054-FDD9B33D7E1E}" dt="2024-10-24T06:44:13.139" v="446" actId="1076"/>
          <ac:picMkLst>
            <pc:docMk/>
            <pc:sldMk cId="2447148621" sldId="288"/>
            <ac:picMk id="3" creationId="{4888474D-0BCE-8C85-0704-CB139C923E82}"/>
          </ac:picMkLst>
        </pc:picChg>
        <pc:picChg chg="add del">
          <ac:chgData name="Ahsan Jalal" userId="916c0c1a-572c-4709-95d4-b9c6e28283ca" providerId="ADAL" clId="{D2CAD39F-084D-47F4-8054-FDD9B33D7E1E}" dt="2024-10-24T06:44:10.603" v="445" actId="478"/>
          <ac:picMkLst>
            <pc:docMk/>
            <pc:sldMk cId="2447148621" sldId="288"/>
            <ac:picMk id="7" creationId="{B64F29E9-D823-F407-743C-8ED1633BEFF1}"/>
          </ac:picMkLst>
        </pc:picChg>
        <pc:picChg chg="del">
          <ac:chgData name="Ahsan Jalal" userId="916c0c1a-572c-4709-95d4-b9c6e28283ca" providerId="ADAL" clId="{D2CAD39F-084D-47F4-8054-FDD9B33D7E1E}" dt="2024-10-24T06:41:17.897" v="283" actId="478"/>
          <ac:picMkLst>
            <pc:docMk/>
            <pc:sldMk cId="2447148621" sldId="288"/>
            <ac:picMk id="10" creationId="{82E64D63-A851-2C43-847E-FE169D902732}"/>
          </ac:picMkLst>
        </pc:picChg>
        <pc:picChg chg="del">
          <ac:chgData name="Ahsan Jalal" userId="916c0c1a-572c-4709-95d4-b9c6e28283ca" providerId="ADAL" clId="{D2CAD39F-084D-47F4-8054-FDD9B33D7E1E}" dt="2024-10-24T06:41:19.275" v="284" actId="478"/>
          <ac:picMkLst>
            <pc:docMk/>
            <pc:sldMk cId="2447148621" sldId="288"/>
            <ac:picMk id="12" creationId="{E2239575-1A3B-76ED-11D6-C021B9114C26}"/>
          </ac:picMkLst>
        </pc:picChg>
      </pc:sldChg>
      <pc:sldChg chg="addSp delSp modSp add mod modTransition modAnim">
        <pc:chgData name="Ahsan Jalal" userId="916c0c1a-572c-4709-95d4-b9c6e28283ca" providerId="ADAL" clId="{D2CAD39F-084D-47F4-8054-FDD9B33D7E1E}" dt="2024-10-24T06:49:54.483" v="740" actId="20577"/>
        <pc:sldMkLst>
          <pc:docMk/>
          <pc:sldMk cId="3266311738" sldId="289"/>
        </pc:sldMkLst>
        <pc:spChg chg="mod">
          <ac:chgData name="Ahsan Jalal" userId="916c0c1a-572c-4709-95d4-b9c6e28283ca" providerId="ADAL" clId="{D2CAD39F-084D-47F4-8054-FDD9B33D7E1E}" dt="2024-10-24T06:49:54.483" v="740" actId="20577"/>
          <ac:spMkLst>
            <pc:docMk/>
            <pc:sldMk cId="3266311738" sldId="289"/>
            <ac:spMk id="6" creationId="{906E9C77-7618-5C87-F36F-F3BA82F9F3B2}"/>
          </ac:spMkLst>
        </pc:spChg>
        <pc:spChg chg="mod">
          <ac:chgData name="Ahsan Jalal" userId="916c0c1a-572c-4709-95d4-b9c6e28283ca" providerId="ADAL" clId="{D2CAD39F-084D-47F4-8054-FDD9B33D7E1E}" dt="2024-10-24T06:44:52.592" v="538" actId="20577"/>
          <ac:spMkLst>
            <pc:docMk/>
            <pc:sldMk cId="3266311738" sldId="289"/>
            <ac:spMk id="8" creationId="{1BF05938-111B-E167-9E51-8E640DFA879A}"/>
          </ac:spMkLst>
        </pc:spChg>
        <pc:picChg chg="del">
          <ac:chgData name="Ahsan Jalal" userId="916c0c1a-572c-4709-95d4-b9c6e28283ca" providerId="ADAL" clId="{D2CAD39F-084D-47F4-8054-FDD9B33D7E1E}" dt="2024-10-24T06:44:22.165" v="448" actId="478"/>
          <ac:picMkLst>
            <pc:docMk/>
            <pc:sldMk cId="3266311738" sldId="289"/>
            <ac:picMk id="3" creationId="{4888474D-0BCE-8C85-0704-CB139C923E82}"/>
          </ac:picMkLst>
        </pc:picChg>
        <pc:picChg chg="add mod">
          <ac:chgData name="Ahsan Jalal" userId="916c0c1a-572c-4709-95d4-b9c6e28283ca" providerId="ADAL" clId="{D2CAD39F-084D-47F4-8054-FDD9B33D7E1E}" dt="2024-10-24T06:44:28.227" v="452" actId="1076"/>
          <ac:picMkLst>
            <pc:docMk/>
            <pc:sldMk cId="3266311738" sldId="289"/>
            <ac:picMk id="5" creationId="{D7BD3B1F-D37A-B956-F344-9AB922E0C649}"/>
          </ac:picMkLst>
        </pc:picChg>
      </pc:sldChg>
      <pc:sldChg chg="addSp delSp modSp add mod modAnim">
        <pc:chgData name="Ahsan Jalal" userId="916c0c1a-572c-4709-95d4-b9c6e28283ca" providerId="ADAL" clId="{D2CAD39F-084D-47F4-8054-FDD9B33D7E1E}" dt="2024-10-24T06:50:57.243" v="742" actId="478"/>
        <pc:sldMkLst>
          <pc:docMk/>
          <pc:sldMk cId="1267438992" sldId="290"/>
        </pc:sldMkLst>
        <pc:spChg chg="mod">
          <ac:chgData name="Ahsan Jalal" userId="916c0c1a-572c-4709-95d4-b9c6e28283ca" providerId="ADAL" clId="{D2CAD39F-084D-47F4-8054-FDD9B33D7E1E}" dt="2024-10-24T06:46:31.667" v="552" actId="20577"/>
          <ac:spMkLst>
            <pc:docMk/>
            <pc:sldMk cId="1267438992" sldId="290"/>
            <ac:spMk id="6" creationId="{906E9C77-7618-5C87-F36F-F3BA82F9F3B2}"/>
          </ac:spMkLst>
        </pc:spChg>
        <pc:spChg chg="mod">
          <ac:chgData name="Ahsan Jalal" userId="916c0c1a-572c-4709-95d4-b9c6e28283ca" providerId="ADAL" clId="{D2CAD39F-084D-47F4-8054-FDD9B33D7E1E}" dt="2024-10-24T06:48:50.749" v="696" actId="5793"/>
          <ac:spMkLst>
            <pc:docMk/>
            <pc:sldMk cId="1267438992" sldId="290"/>
            <ac:spMk id="8" creationId="{1BF05938-111B-E167-9E51-8E640DFA879A}"/>
          </ac:spMkLst>
        </pc:spChg>
        <pc:picChg chg="add del mod">
          <ac:chgData name="Ahsan Jalal" userId="916c0c1a-572c-4709-95d4-b9c6e28283ca" providerId="ADAL" clId="{D2CAD39F-084D-47F4-8054-FDD9B33D7E1E}" dt="2024-10-24T06:47:25.069" v="558" actId="478"/>
          <ac:picMkLst>
            <pc:docMk/>
            <pc:sldMk cId="1267438992" sldId="290"/>
            <ac:picMk id="3" creationId="{80EF4054-1AF2-1882-EAF1-3D2B80CF7B70}"/>
          </ac:picMkLst>
        </pc:picChg>
        <pc:picChg chg="del">
          <ac:chgData name="Ahsan Jalal" userId="916c0c1a-572c-4709-95d4-b9c6e28283ca" providerId="ADAL" clId="{D2CAD39F-084D-47F4-8054-FDD9B33D7E1E}" dt="2024-10-24T06:46:33.356" v="553" actId="478"/>
          <ac:picMkLst>
            <pc:docMk/>
            <pc:sldMk cId="1267438992" sldId="290"/>
            <ac:picMk id="5" creationId="{D7BD3B1F-D37A-B956-F344-9AB922E0C649}"/>
          </ac:picMkLst>
        </pc:picChg>
        <pc:picChg chg="add del mod">
          <ac:chgData name="Ahsan Jalal" userId="916c0c1a-572c-4709-95d4-b9c6e28283ca" providerId="ADAL" clId="{D2CAD39F-084D-47F4-8054-FDD9B33D7E1E}" dt="2024-10-24T06:47:53.684" v="562" actId="478"/>
          <ac:picMkLst>
            <pc:docMk/>
            <pc:sldMk cId="1267438992" sldId="290"/>
            <ac:picMk id="9" creationId="{8E9B12FC-1C5C-AA04-FEBD-3385DB02AFDF}"/>
          </ac:picMkLst>
        </pc:picChg>
        <pc:picChg chg="add del mod">
          <ac:chgData name="Ahsan Jalal" userId="916c0c1a-572c-4709-95d4-b9c6e28283ca" providerId="ADAL" clId="{D2CAD39F-084D-47F4-8054-FDD9B33D7E1E}" dt="2024-10-24T06:50:57.243" v="742" actId="478"/>
          <ac:picMkLst>
            <pc:docMk/>
            <pc:sldMk cId="1267438992" sldId="290"/>
            <ac:picMk id="11" creationId="{4937F297-24EE-53C2-4FA2-C18CCEEE11FD}"/>
          </ac:picMkLst>
        </pc:picChg>
      </pc:sldChg>
      <pc:sldChg chg="addSp delSp modSp add mod">
        <pc:chgData name="Ahsan Jalal" userId="916c0c1a-572c-4709-95d4-b9c6e28283ca" providerId="ADAL" clId="{D2CAD39F-084D-47F4-8054-FDD9B33D7E1E}" dt="2024-10-24T06:51:10.029" v="748" actId="1076"/>
        <pc:sldMkLst>
          <pc:docMk/>
          <pc:sldMk cId="379404523" sldId="291"/>
        </pc:sldMkLst>
        <pc:picChg chg="add del mod">
          <ac:chgData name="Ahsan Jalal" userId="916c0c1a-572c-4709-95d4-b9c6e28283ca" providerId="ADAL" clId="{D2CAD39F-084D-47F4-8054-FDD9B33D7E1E}" dt="2024-10-24T06:51:00.338" v="743" actId="478"/>
          <ac:picMkLst>
            <pc:docMk/>
            <pc:sldMk cId="379404523" sldId="291"/>
            <ac:picMk id="3" creationId="{2A3372CE-5C88-56D5-3BE0-D680F2F1B956}"/>
          </ac:picMkLst>
        </pc:picChg>
        <pc:picChg chg="add mod">
          <ac:chgData name="Ahsan Jalal" userId="916c0c1a-572c-4709-95d4-b9c6e28283ca" providerId="ADAL" clId="{D2CAD39F-084D-47F4-8054-FDD9B33D7E1E}" dt="2024-10-24T06:51:10.029" v="748" actId="1076"/>
          <ac:picMkLst>
            <pc:docMk/>
            <pc:sldMk cId="379404523" sldId="291"/>
            <ac:picMk id="7" creationId="{70A45139-E722-CABC-ACEC-FCE513E9232B}"/>
          </ac:picMkLst>
        </pc:picChg>
        <pc:picChg chg="add del">
          <ac:chgData name="Ahsan Jalal" userId="916c0c1a-572c-4709-95d4-b9c6e28283ca" providerId="ADAL" clId="{D2CAD39F-084D-47F4-8054-FDD9B33D7E1E}" dt="2024-10-24T06:51:05.570" v="746" actId="22"/>
          <ac:picMkLst>
            <pc:docMk/>
            <pc:sldMk cId="379404523" sldId="291"/>
            <ac:picMk id="10" creationId="{C4A930F6-2619-BF0B-4212-504FA2772398}"/>
          </ac:picMkLst>
        </pc:picChg>
        <pc:picChg chg="del">
          <ac:chgData name="Ahsan Jalal" userId="916c0c1a-572c-4709-95d4-b9c6e28283ca" providerId="ADAL" clId="{D2CAD39F-084D-47F4-8054-FDD9B33D7E1E}" dt="2024-10-24T06:48:56.512" v="698" actId="478"/>
          <ac:picMkLst>
            <pc:docMk/>
            <pc:sldMk cId="379404523" sldId="291"/>
            <ac:picMk id="11" creationId="{4937F297-24EE-53C2-4FA2-C18CCEEE11FD}"/>
          </ac:picMkLst>
        </pc:picChg>
      </pc:sldChg>
      <pc:sldChg chg="modSp add mod ord modAnim">
        <pc:chgData name="Ahsan Jalal" userId="916c0c1a-572c-4709-95d4-b9c6e28283ca" providerId="ADAL" clId="{D2CAD39F-084D-47F4-8054-FDD9B33D7E1E}" dt="2024-10-24T07:05:56.921" v="1042" actId="20577"/>
        <pc:sldMkLst>
          <pc:docMk/>
          <pc:sldMk cId="2635025046" sldId="292"/>
        </pc:sldMkLst>
        <pc:spChg chg="mod">
          <ac:chgData name="Ahsan Jalal" userId="916c0c1a-572c-4709-95d4-b9c6e28283ca" providerId="ADAL" clId="{D2CAD39F-084D-47F4-8054-FDD9B33D7E1E}" dt="2024-10-24T07:05:56.921" v="1042" actId="20577"/>
          <ac:spMkLst>
            <pc:docMk/>
            <pc:sldMk cId="2635025046" sldId="292"/>
            <ac:spMk id="6" creationId="{906E9C77-7618-5C87-F36F-F3BA82F9F3B2}"/>
          </ac:spMkLst>
        </pc:spChg>
      </pc:sldChg>
      <pc:sldChg chg="add del">
        <pc:chgData name="Ahsan Jalal" userId="916c0c1a-572c-4709-95d4-b9c6e28283ca" providerId="ADAL" clId="{D2CAD39F-084D-47F4-8054-FDD9B33D7E1E}" dt="2024-10-24T08:09:43.327" v="5450" actId="47"/>
        <pc:sldMkLst>
          <pc:docMk/>
          <pc:sldMk cId="1813224690" sldId="293"/>
        </pc:sldMkLst>
      </pc:sldChg>
      <pc:sldChg chg="addSp delSp modSp add mod modAnim">
        <pc:chgData name="Ahsan Jalal" userId="916c0c1a-572c-4709-95d4-b9c6e28283ca" providerId="ADAL" clId="{D2CAD39F-084D-47F4-8054-FDD9B33D7E1E}" dt="2024-10-24T07:17:17.120" v="1739"/>
        <pc:sldMkLst>
          <pc:docMk/>
          <pc:sldMk cId="1255352044" sldId="294"/>
        </pc:sldMkLst>
        <pc:spChg chg="mod">
          <ac:chgData name="Ahsan Jalal" userId="916c0c1a-572c-4709-95d4-b9c6e28283ca" providerId="ADAL" clId="{D2CAD39F-084D-47F4-8054-FDD9B33D7E1E}" dt="2024-10-24T07:14:42.503" v="1373" actId="20577"/>
          <ac:spMkLst>
            <pc:docMk/>
            <pc:sldMk cId="1255352044" sldId="294"/>
            <ac:spMk id="6" creationId="{906E9C77-7618-5C87-F36F-F3BA82F9F3B2}"/>
          </ac:spMkLst>
        </pc:spChg>
        <pc:spChg chg="mod">
          <ac:chgData name="Ahsan Jalal" userId="916c0c1a-572c-4709-95d4-b9c6e28283ca" providerId="ADAL" clId="{D2CAD39F-084D-47F4-8054-FDD9B33D7E1E}" dt="2024-10-24T07:16:40.624" v="1733" actId="20577"/>
          <ac:spMkLst>
            <pc:docMk/>
            <pc:sldMk cId="1255352044" sldId="294"/>
            <ac:spMk id="8" creationId="{1BF05938-111B-E167-9E51-8E640DFA879A}"/>
          </ac:spMkLst>
        </pc:spChg>
        <pc:picChg chg="add mod modCrop">
          <ac:chgData name="Ahsan Jalal" userId="916c0c1a-572c-4709-95d4-b9c6e28283ca" providerId="ADAL" clId="{D2CAD39F-084D-47F4-8054-FDD9B33D7E1E}" dt="2024-10-24T07:16:01.237" v="1585" actId="1076"/>
          <ac:picMkLst>
            <pc:docMk/>
            <pc:sldMk cId="1255352044" sldId="294"/>
            <ac:picMk id="3" creationId="{352D7B16-F518-DFFD-35D0-1F2B5BFFF6AA}"/>
          </ac:picMkLst>
        </pc:picChg>
        <pc:picChg chg="del">
          <ac:chgData name="Ahsan Jalal" userId="916c0c1a-572c-4709-95d4-b9c6e28283ca" providerId="ADAL" clId="{D2CAD39F-084D-47F4-8054-FDD9B33D7E1E}" dt="2024-10-24T07:14:20.631" v="1349" actId="478"/>
          <ac:picMkLst>
            <pc:docMk/>
            <pc:sldMk cId="1255352044" sldId="294"/>
            <ac:picMk id="5" creationId="{09AA8745-B395-5306-505B-8780BEA6FBFB}"/>
          </ac:picMkLst>
        </pc:picChg>
      </pc:sldChg>
      <pc:sldChg chg="addSp delSp modSp add mod modAnim">
        <pc:chgData name="Ahsan Jalal" userId="916c0c1a-572c-4709-95d4-b9c6e28283ca" providerId="ADAL" clId="{D2CAD39F-084D-47F4-8054-FDD9B33D7E1E}" dt="2024-10-24T07:22:22.493" v="2331" actId="20577"/>
        <pc:sldMkLst>
          <pc:docMk/>
          <pc:sldMk cId="1236607062" sldId="295"/>
        </pc:sldMkLst>
        <pc:spChg chg="mod">
          <ac:chgData name="Ahsan Jalal" userId="916c0c1a-572c-4709-95d4-b9c6e28283ca" providerId="ADAL" clId="{D2CAD39F-084D-47F4-8054-FDD9B33D7E1E}" dt="2024-10-24T07:18:15.877" v="1781" actId="20577"/>
          <ac:spMkLst>
            <pc:docMk/>
            <pc:sldMk cId="1236607062" sldId="295"/>
            <ac:spMk id="6" creationId="{906E9C77-7618-5C87-F36F-F3BA82F9F3B2}"/>
          </ac:spMkLst>
        </pc:spChg>
        <pc:spChg chg="mod">
          <ac:chgData name="Ahsan Jalal" userId="916c0c1a-572c-4709-95d4-b9c6e28283ca" providerId="ADAL" clId="{D2CAD39F-084D-47F4-8054-FDD9B33D7E1E}" dt="2024-10-24T07:22:22.493" v="2331" actId="20577"/>
          <ac:spMkLst>
            <pc:docMk/>
            <pc:sldMk cId="1236607062" sldId="295"/>
            <ac:spMk id="8" creationId="{1BF05938-111B-E167-9E51-8E640DFA879A}"/>
          </ac:spMkLst>
        </pc:spChg>
        <pc:picChg chg="del">
          <ac:chgData name="Ahsan Jalal" userId="916c0c1a-572c-4709-95d4-b9c6e28283ca" providerId="ADAL" clId="{D2CAD39F-084D-47F4-8054-FDD9B33D7E1E}" dt="2024-10-24T07:17:49.684" v="1741" actId="478"/>
          <ac:picMkLst>
            <pc:docMk/>
            <pc:sldMk cId="1236607062" sldId="295"/>
            <ac:picMk id="3" creationId="{352D7B16-F518-DFFD-35D0-1F2B5BFFF6AA}"/>
          </ac:picMkLst>
        </pc:picChg>
        <pc:picChg chg="add mod">
          <ac:chgData name="Ahsan Jalal" userId="916c0c1a-572c-4709-95d4-b9c6e28283ca" providerId="ADAL" clId="{D2CAD39F-084D-47F4-8054-FDD9B33D7E1E}" dt="2024-10-24T07:21:18.189" v="2101" actId="1076"/>
          <ac:picMkLst>
            <pc:docMk/>
            <pc:sldMk cId="1236607062" sldId="295"/>
            <ac:picMk id="5" creationId="{E6F9E02B-78EB-49F5-0D78-EBDBBEFBBB93}"/>
          </ac:picMkLst>
        </pc:picChg>
      </pc:sldChg>
      <pc:sldChg chg="addSp delSp modSp add mod modAnim">
        <pc:chgData name="Ahsan Jalal" userId="916c0c1a-572c-4709-95d4-b9c6e28283ca" providerId="ADAL" clId="{D2CAD39F-084D-47F4-8054-FDD9B33D7E1E}" dt="2024-10-24T07:27:09.444" v="2606" actId="20577"/>
        <pc:sldMkLst>
          <pc:docMk/>
          <pc:sldMk cId="3126447191" sldId="296"/>
        </pc:sldMkLst>
        <pc:spChg chg="mod">
          <ac:chgData name="Ahsan Jalal" userId="916c0c1a-572c-4709-95d4-b9c6e28283ca" providerId="ADAL" clId="{D2CAD39F-084D-47F4-8054-FDD9B33D7E1E}" dt="2024-10-24T07:23:28.675" v="2375" actId="404"/>
          <ac:spMkLst>
            <pc:docMk/>
            <pc:sldMk cId="3126447191" sldId="296"/>
            <ac:spMk id="6" creationId="{906E9C77-7618-5C87-F36F-F3BA82F9F3B2}"/>
          </ac:spMkLst>
        </pc:spChg>
        <pc:spChg chg="mod">
          <ac:chgData name="Ahsan Jalal" userId="916c0c1a-572c-4709-95d4-b9c6e28283ca" providerId="ADAL" clId="{D2CAD39F-084D-47F4-8054-FDD9B33D7E1E}" dt="2024-10-24T07:27:09.444" v="2606" actId="20577"/>
          <ac:spMkLst>
            <pc:docMk/>
            <pc:sldMk cId="3126447191" sldId="296"/>
            <ac:spMk id="8" creationId="{1BF05938-111B-E167-9E51-8E640DFA879A}"/>
          </ac:spMkLst>
        </pc:spChg>
        <pc:picChg chg="add mod">
          <ac:chgData name="Ahsan Jalal" userId="916c0c1a-572c-4709-95d4-b9c6e28283ca" providerId="ADAL" clId="{D2CAD39F-084D-47F4-8054-FDD9B33D7E1E}" dt="2024-10-24T07:26:30.961" v="2518" actId="1076"/>
          <ac:picMkLst>
            <pc:docMk/>
            <pc:sldMk cId="3126447191" sldId="296"/>
            <ac:picMk id="3" creationId="{C1E88097-C6E0-88D1-F9BD-40F29B77F430}"/>
          </ac:picMkLst>
        </pc:picChg>
        <pc:picChg chg="del">
          <ac:chgData name="Ahsan Jalal" userId="916c0c1a-572c-4709-95d4-b9c6e28283ca" providerId="ADAL" clId="{D2CAD39F-084D-47F4-8054-FDD9B33D7E1E}" dt="2024-10-24T07:23:31.141" v="2376" actId="478"/>
          <ac:picMkLst>
            <pc:docMk/>
            <pc:sldMk cId="3126447191" sldId="296"/>
            <ac:picMk id="5" creationId="{E6F9E02B-78EB-49F5-0D78-EBDBBEFBBB93}"/>
          </ac:picMkLst>
        </pc:picChg>
      </pc:sldChg>
      <pc:sldChg chg="addSp delSp modSp add mod modAnim">
        <pc:chgData name="Ahsan Jalal" userId="916c0c1a-572c-4709-95d4-b9c6e28283ca" providerId="ADAL" clId="{D2CAD39F-084D-47F4-8054-FDD9B33D7E1E}" dt="2024-10-24T07:33:35.155" v="3278" actId="33524"/>
        <pc:sldMkLst>
          <pc:docMk/>
          <pc:sldMk cId="951223403" sldId="297"/>
        </pc:sldMkLst>
        <pc:spChg chg="mod">
          <ac:chgData name="Ahsan Jalal" userId="916c0c1a-572c-4709-95d4-b9c6e28283ca" providerId="ADAL" clId="{D2CAD39F-084D-47F4-8054-FDD9B33D7E1E}" dt="2024-10-24T07:33:35.155" v="3278" actId="33524"/>
          <ac:spMkLst>
            <pc:docMk/>
            <pc:sldMk cId="951223403" sldId="297"/>
            <ac:spMk id="8" creationId="{1BF05938-111B-E167-9E51-8E640DFA879A}"/>
          </ac:spMkLst>
        </pc:spChg>
        <pc:picChg chg="del">
          <ac:chgData name="Ahsan Jalal" userId="916c0c1a-572c-4709-95d4-b9c6e28283ca" providerId="ADAL" clId="{D2CAD39F-084D-47F4-8054-FDD9B33D7E1E}" dt="2024-10-24T07:27:17.700" v="2608" actId="478"/>
          <ac:picMkLst>
            <pc:docMk/>
            <pc:sldMk cId="951223403" sldId="297"/>
            <ac:picMk id="3" creationId="{C1E88097-C6E0-88D1-F9BD-40F29B77F430}"/>
          </ac:picMkLst>
        </pc:picChg>
        <pc:picChg chg="add mod">
          <ac:chgData name="Ahsan Jalal" userId="916c0c1a-572c-4709-95d4-b9c6e28283ca" providerId="ADAL" clId="{D2CAD39F-084D-47F4-8054-FDD9B33D7E1E}" dt="2024-10-24T07:33:27.621" v="3277" actId="14100"/>
          <ac:picMkLst>
            <pc:docMk/>
            <pc:sldMk cId="951223403" sldId="297"/>
            <ac:picMk id="5" creationId="{8EF668E4-5927-CFE9-C982-77BD129191C5}"/>
          </ac:picMkLst>
        </pc:picChg>
      </pc:sldChg>
      <pc:sldChg chg="addSp delSp modSp add mod modAnim">
        <pc:chgData name="Ahsan Jalal" userId="916c0c1a-572c-4709-95d4-b9c6e28283ca" providerId="ADAL" clId="{D2CAD39F-084D-47F4-8054-FDD9B33D7E1E}" dt="2024-10-24T07:39:07.589" v="3718" actId="20577"/>
        <pc:sldMkLst>
          <pc:docMk/>
          <pc:sldMk cId="498654962" sldId="298"/>
        </pc:sldMkLst>
        <pc:spChg chg="mod">
          <ac:chgData name="Ahsan Jalal" userId="916c0c1a-572c-4709-95d4-b9c6e28283ca" providerId="ADAL" clId="{D2CAD39F-084D-47F4-8054-FDD9B33D7E1E}" dt="2024-10-24T07:39:07.589" v="3718" actId="20577"/>
          <ac:spMkLst>
            <pc:docMk/>
            <pc:sldMk cId="498654962" sldId="298"/>
            <ac:spMk id="8" creationId="{1BF05938-111B-E167-9E51-8E640DFA879A}"/>
          </ac:spMkLst>
        </pc:spChg>
        <pc:picChg chg="add mod">
          <ac:chgData name="Ahsan Jalal" userId="916c0c1a-572c-4709-95d4-b9c6e28283ca" providerId="ADAL" clId="{D2CAD39F-084D-47F4-8054-FDD9B33D7E1E}" dt="2024-10-24T07:36:27.574" v="3285" actId="1076"/>
          <ac:picMkLst>
            <pc:docMk/>
            <pc:sldMk cId="498654962" sldId="298"/>
            <ac:picMk id="3" creationId="{968A5BC5-948D-77F3-F990-572AE0216654}"/>
          </ac:picMkLst>
        </pc:picChg>
        <pc:picChg chg="del">
          <ac:chgData name="Ahsan Jalal" userId="916c0c1a-572c-4709-95d4-b9c6e28283ca" providerId="ADAL" clId="{D2CAD39F-084D-47F4-8054-FDD9B33D7E1E}" dt="2024-10-24T07:36:19.300" v="3280" actId="478"/>
          <ac:picMkLst>
            <pc:docMk/>
            <pc:sldMk cId="498654962" sldId="298"/>
            <ac:picMk id="5" creationId="{8EF668E4-5927-CFE9-C982-77BD129191C5}"/>
          </ac:picMkLst>
        </pc:picChg>
      </pc:sldChg>
      <pc:sldChg chg="addSp delSp modSp add mod modAnim">
        <pc:chgData name="Ahsan Jalal" userId="916c0c1a-572c-4709-95d4-b9c6e28283ca" providerId="ADAL" clId="{D2CAD39F-084D-47F4-8054-FDD9B33D7E1E}" dt="2024-10-24T07:41:47.008" v="3840" actId="20577"/>
        <pc:sldMkLst>
          <pc:docMk/>
          <pc:sldMk cId="83202371" sldId="299"/>
        </pc:sldMkLst>
        <pc:spChg chg="mod">
          <ac:chgData name="Ahsan Jalal" userId="916c0c1a-572c-4709-95d4-b9c6e28283ca" providerId="ADAL" clId="{D2CAD39F-084D-47F4-8054-FDD9B33D7E1E}" dt="2024-10-24T07:41:47.008" v="3840" actId="20577"/>
          <ac:spMkLst>
            <pc:docMk/>
            <pc:sldMk cId="83202371" sldId="299"/>
            <ac:spMk id="8" creationId="{1BF05938-111B-E167-9E51-8E640DFA879A}"/>
          </ac:spMkLst>
        </pc:spChg>
        <pc:picChg chg="del">
          <ac:chgData name="Ahsan Jalal" userId="916c0c1a-572c-4709-95d4-b9c6e28283ca" providerId="ADAL" clId="{D2CAD39F-084D-47F4-8054-FDD9B33D7E1E}" dt="2024-10-24T07:41:00.261" v="3720" actId="478"/>
          <ac:picMkLst>
            <pc:docMk/>
            <pc:sldMk cId="83202371" sldId="299"/>
            <ac:picMk id="3" creationId="{968A5BC5-948D-77F3-F990-572AE0216654}"/>
          </ac:picMkLst>
        </pc:picChg>
        <pc:picChg chg="add mod">
          <ac:chgData name="Ahsan Jalal" userId="916c0c1a-572c-4709-95d4-b9c6e28283ca" providerId="ADAL" clId="{D2CAD39F-084D-47F4-8054-FDD9B33D7E1E}" dt="2024-10-24T07:41:03.801" v="3722" actId="1076"/>
          <ac:picMkLst>
            <pc:docMk/>
            <pc:sldMk cId="83202371" sldId="299"/>
            <ac:picMk id="5" creationId="{2C4AD46C-7BFB-BAB9-9F47-9D6258B502DA}"/>
          </ac:picMkLst>
        </pc:picChg>
      </pc:sldChg>
      <pc:sldChg chg="addSp delSp modSp add mod modAnim">
        <pc:chgData name="Ahsan Jalal" userId="916c0c1a-572c-4709-95d4-b9c6e28283ca" providerId="ADAL" clId="{D2CAD39F-084D-47F4-8054-FDD9B33D7E1E}" dt="2024-10-24T07:57:30.395" v="4813" actId="20577"/>
        <pc:sldMkLst>
          <pc:docMk/>
          <pc:sldMk cId="682248830" sldId="300"/>
        </pc:sldMkLst>
        <pc:spChg chg="mod">
          <ac:chgData name="Ahsan Jalal" userId="916c0c1a-572c-4709-95d4-b9c6e28283ca" providerId="ADAL" clId="{D2CAD39F-084D-47F4-8054-FDD9B33D7E1E}" dt="2024-10-24T07:47:36.830" v="4122" actId="20577"/>
          <ac:spMkLst>
            <pc:docMk/>
            <pc:sldMk cId="682248830" sldId="300"/>
            <ac:spMk id="6" creationId="{906E9C77-7618-5C87-F36F-F3BA82F9F3B2}"/>
          </ac:spMkLst>
        </pc:spChg>
        <pc:spChg chg="mod">
          <ac:chgData name="Ahsan Jalal" userId="916c0c1a-572c-4709-95d4-b9c6e28283ca" providerId="ADAL" clId="{D2CAD39F-084D-47F4-8054-FDD9B33D7E1E}" dt="2024-10-24T07:57:30.395" v="4813" actId="20577"/>
          <ac:spMkLst>
            <pc:docMk/>
            <pc:sldMk cId="682248830" sldId="300"/>
            <ac:spMk id="8" creationId="{1BF05938-111B-E167-9E51-8E640DFA879A}"/>
          </ac:spMkLst>
        </pc:spChg>
        <pc:picChg chg="add mod">
          <ac:chgData name="Ahsan Jalal" userId="916c0c1a-572c-4709-95d4-b9c6e28283ca" providerId="ADAL" clId="{D2CAD39F-084D-47F4-8054-FDD9B33D7E1E}" dt="2024-10-24T07:45:14.845" v="3847" actId="1076"/>
          <ac:picMkLst>
            <pc:docMk/>
            <pc:sldMk cId="682248830" sldId="300"/>
            <ac:picMk id="3" creationId="{4B9EC70F-77A4-2686-A7E5-3D72B51CF0F4}"/>
          </ac:picMkLst>
        </pc:picChg>
        <pc:picChg chg="del">
          <ac:chgData name="Ahsan Jalal" userId="916c0c1a-572c-4709-95d4-b9c6e28283ca" providerId="ADAL" clId="{D2CAD39F-084D-47F4-8054-FDD9B33D7E1E}" dt="2024-10-24T07:45:06.719" v="3842" actId="478"/>
          <ac:picMkLst>
            <pc:docMk/>
            <pc:sldMk cId="682248830" sldId="300"/>
            <ac:picMk id="5" creationId="{2C4AD46C-7BFB-BAB9-9F47-9D6258B502DA}"/>
          </ac:picMkLst>
        </pc:picChg>
      </pc:sldChg>
      <pc:sldChg chg="addSp delSp modSp add mod modAnim">
        <pc:chgData name="Ahsan Jalal" userId="916c0c1a-572c-4709-95d4-b9c6e28283ca" providerId="ADAL" clId="{D2CAD39F-084D-47F4-8054-FDD9B33D7E1E}" dt="2024-10-24T07:53:56.425" v="4491" actId="20577"/>
        <pc:sldMkLst>
          <pc:docMk/>
          <pc:sldMk cId="2682998344" sldId="301"/>
        </pc:sldMkLst>
        <pc:spChg chg="mod">
          <ac:chgData name="Ahsan Jalal" userId="916c0c1a-572c-4709-95d4-b9c6e28283ca" providerId="ADAL" clId="{D2CAD39F-084D-47F4-8054-FDD9B33D7E1E}" dt="2024-10-24T07:53:56.425" v="4491" actId="20577"/>
          <ac:spMkLst>
            <pc:docMk/>
            <pc:sldMk cId="2682998344" sldId="301"/>
            <ac:spMk id="6" creationId="{906E9C77-7618-5C87-F36F-F3BA82F9F3B2}"/>
          </ac:spMkLst>
        </pc:spChg>
        <pc:spChg chg="mod">
          <ac:chgData name="Ahsan Jalal" userId="916c0c1a-572c-4709-95d4-b9c6e28283ca" providerId="ADAL" clId="{D2CAD39F-084D-47F4-8054-FDD9B33D7E1E}" dt="2024-10-24T07:51:43.740" v="4458" actId="20577"/>
          <ac:spMkLst>
            <pc:docMk/>
            <pc:sldMk cId="2682998344" sldId="301"/>
            <ac:spMk id="8" creationId="{1BF05938-111B-E167-9E51-8E640DFA879A}"/>
          </ac:spMkLst>
        </pc:spChg>
        <pc:picChg chg="del">
          <ac:chgData name="Ahsan Jalal" userId="916c0c1a-572c-4709-95d4-b9c6e28283ca" providerId="ADAL" clId="{D2CAD39F-084D-47F4-8054-FDD9B33D7E1E}" dt="2024-10-24T07:49:46.159" v="4196" actId="478"/>
          <ac:picMkLst>
            <pc:docMk/>
            <pc:sldMk cId="2682998344" sldId="301"/>
            <ac:picMk id="3" creationId="{4B9EC70F-77A4-2686-A7E5-3D72B51CF0F4}"/>
          </ac:picMkLst>
        </pc:picChg>
        <pc:picChg chg="add mod">
          <ac:chgData name="Ahsan Jalal" userId="916c0c1a-572c-4709-95d4-b9c6e28283ca" providerId="ADAL" clId="{D2CAD39F-084D-47F4-8054-FDD9B33D7E1E}" dt="2024-10-24T07:49:55.561" v="4199" actId="1076"/>
          <ac:picMkLst>
            <pc:docMk/>
            <pc:sldMk cId="2682998344" sldId="301"/>
            <ac:picMk id="5" creationId="{3BF13316-9DCF-3F1C-1120-6DADB2D8B19D}"/>
          </ac:picMkLst>
        </pc:picChg>
      </pc:sldChg>
      <pc:sldChg chg="addSp delSp modSp add mod modAnim">
        <pc:chgData name="Ahsan Jalal" userId="916c0c1a-572c-4709-95d4-b9c6e28283ca" providerId="ADAL" clId="{D2CAD39F-084D-47F4-8054-FDD9B33D7E1E}" dt="2024-10-24T07:59:19.800" v="4815" actId="20577"/>
        <pc:sldMkLst>
          <pc:docMk/>
          <pc:sldMk cId="3158385813" sldId="302"/>
        </pc:sldMkLst>
        <pc:spChg chg="mod">
          <ac:chgData name="Ahsan Jalal" userId="916c0c1a-572c-4709-95d4-b9c6e28283ca" providerId="ADAL" clId="{D2CAD39F-084D-47F4-8054-FDD9B33D7E1E}" dt="2024-10-24T07:59:19.800" v="4815" actId="20577"/>
          <ac:spMkLst>
            <pc:docMk/>
            <pc:sldMk cId="3158385813" sldId="302"/>
            <ac:spMk id="8" creationId="{1BF05938-111B-E167-9E51-8E640DFA879A}"/>
          </ac:spMkLst>
        </pc:spChg>
        <pc:picChg chg="add mod">
          <ac:chgData name="Ahsan Jalal" userId="916c0c1a-572c-4709-95d4-b9c6e28283ca" providerId="ADAL" clId="{D2CAD39F-084D-47F4-8054-FDD9B33D7E1E}" dt="2024-10-24T07:54:10.867" v="4498" actId="14100"/>
          <ac:picMkLst>
            <pc:docMk/>
            <pc:sldMk cId="3158385813" sldId="302"/>
            <ac:picMk id="2" creationId="{495BEFBA-055D-76F7-B95A-9EA64C164955}"/>
          </ac:picMkLst>
        </pc:picChg>
        <pc:picChg chg="del">
          <ac:chgData name="Ahsan Jalal" userId="916c0c1a-572c-4709-95d4-b9c6e28283ca" providerId="ADAL" clId="{D2CAD39F-084D-47F4-8054-FDD9B33D7E1E}" dt="2024-10-24T07:54:02.903" v="4493" actId="478"/>
          <ac:picMkLst>
            <pc:docMk/>
            <pc:sldMk cId="3158385813" sldId="302"/>
            <ac:picMk id="5" creationId="{3BF13316-9DCF-3F1C-1120-6DADB2D8B19D}"/>
          </ac:picMkLst>
        </pc:picChg>
      </pc:sldChg>
      <pc:sldChg chg="addSp delSp modSp add mod delAnim modAnim">
        <pc:chgData name="Ahsan Jalal" userId="916c0c1a-572c-4709-95d4-b9c6e28283ca" providerId="ADAL" clId="{D2CAD39F-084D-47F4-8054-FDD9B33D7E1E}" dt="2024-10-24T08:09:07.518" v="5449" actId="20577"/>
        <pc:sldMkLst>
          <pc:docMk/>
          <pc:sldMk cId="617497608" sldId="303"/>
        </pc:sldMkLst>
        <pc:spChg chg="mod">
          <ac:chgData name="Ahsan Jalal" userId="916c0c1a-572c-4709-95d4-b9c6e28283ca" providerId="ADAL" clId="{D2CAD39F-084D-47F4-8054-FDD9B33D7E1E}" dt="2024-10-24T08:09:07.518" v="5449" actId="20577"/>
          <ac:spMkLst>
            <pc:docMk/>
            <pc:sldMk cId="617497608" sldId="303"/>
            <ac:spMk id="8" creationId="{1BF05938-111B-E167-9E51-8E640DFA879A}"/>
          </ac:spMkLst>
        </pc:spChg>
        <pc:picChg chg="del">
          <ac:chgData name="Ahsan Jalal" userId="916c0c1a-572c-4709-95d4-b9c6e28283ca" providerId="ADAL" clId="{D2CAD39F-084D-47F4-8054-FDD9B33D7E1E}" dt="2024-10-24T08:05:26.222" v="4817" actId="478"/>
          <ac:picMkLst>
            <pc:docMk/>
            <pc:sldMk cId="617497608" sldId="303"/>
            <ac:picMk id="2" creationId="{495BEFBA-055D-76F7-B95A-9EA64C164955}"/>
          </ac:picMkLst>
        </pc:picChg>
        <pc:picChg chg="add mod">
          <ac:chgData name="Ahsan Jalal" userId="916c0c1a-572c-4709-95d4-b9c6e28283ca" providerId="ADAL" clId="{D2CAD39F-084D-47F4-8054-FDD9B33D7E1E}" dt="2024-10-24T08:05:31.067" v="4820" actId="1076"/>
          <ac:picMkLst>
            <pc:docMk/>
            <pc:sldMk cId="617497608" sldId="303"/>
            <ac:picMk id="5" creationId="{AF307348-3747-332E-F1DC-E9794D5C0AE1}"/>
          </ac:picMkLst>
        </pc:picChg>
      </pc:sldChg>
      <pc:sldMasterChg chg="modTransition modSldLayout">
        <pc:chgData name="Ahsan Jalal" userId="916c0c1a-572c-4709-95d4-b9c6e28283ca" providerId="ADAL" clId="{D2CAD39F-084D-47F4-8054-FDD9B33D7E1E}" dt="2024-10-24T06:45:49.611" v="545"/>
        <pc:sldMasterMkLst>
          <pc:docMk/>
          <pc:sldMasterMk cId="823247800" sldId="2147483648"/>
        </pc:sldMasterMkLst>
        <pc:sldLayoutChg chg="modTransition">
          <pc:chgData name="Ahsan Jalal" userId="916c0c1a-572c-4709-95d4-b9c6e28283ca" providerId="ADAL" clId="{D2CAD39F-084D-47F4-8054-FDD9B33D7E1E}" dt="2024-10-24T06:45:49.611" v="545"/>
          <pc:sldLayoutMkLst>
            <pc:docMk/>
            <pc:sldMasterMk cId="823247800" sldId="2147483648"/>
            <pc:sldLayoutMk cId="1826568730" sldId="2147483649"/>
          </pc:sldLayoutMkLst>
        </pc:sldLayoutChg>
      </pc:sldMasterChg>
      <pc:sldMasterChg chg="modTransition modSldLayout">
        <pc:chgData name="Ahsan Jalal" userId="916c0c1a-572c-4709-95d4-b9c6e28283ca" providerId="ADAL" clId="{D2CAD39F-084D-47F4-8054-FDD9B33D7E1E}" dt="2024-10-24T06:45:49.611" v="545"/>
        <pc:sldMasterMkLst>
          <pc:docMk/>
          <pc:sldMasterMk cId="3256597158" sldId="2147483660"/>
        </pc:sldMasterMkLst>
        <pc:sldLayoutChg chg="modTransition">
          <pc:chgData name="Ahsan Jalal" userId="916c0c1a-572c-4709-95d4-b9c6e28283ca" providerId="ADAL" clId="{D2CAD39F-084D-47F4-8054-FDD9B33D7E1E}" dt="2024-10-24T06:45:49.611" v="545"/>
          <pc:sldLayoutMkLst>
            <pc:docMk/>
            <pc:sldMasterMk cId="3256597158" sldId="2147483660"/>
            <pc:sldLayoutMk cId="1776455544" sldId="2147483650"/>
          </pc:sldLayoutMkLst>
        </pc:sldLayoutChg>
        <pc:sldLayoutChg chg="modTransition">
          <pc:chgData name="Ahsan Jalal" userId="916c0c1a-572c-4709-95d4-b9c6e28283ca" providerId="ADAL" clId="{D2CAD39F-084D-47F4-8054-FDD9B33D7E1E}" dt="2024-10-24T06:45:49.611" v="545"/>
          <pc:sldLayoutMkLst>
            <pc:docMk/>
            <pc:sldMasterMk cId="3256597158" sldId="2147483660"/>
            <pc:sldLayoutMk cId="769497437" sldId="2147483651"/>
          </pc:sldLayoutMkLst>
        </pc:sldLayoutChg>
        <pc:sldLayoutChg chg="modTransition">
          <pc:chgData name="Ahsan Jalal" userId="916c0c1a-572c-4709-95d4-b9c6e28283ca" providerId="ADAL" clId="{D2CAD39F-084D-47F4-8054-FDD9B33D7E1E}" dt="2024-10-24T06:45:49.611" v="545"/>
          <pc:sldLayoutMkLst>
            <pc:docMk/>
            <pc:sldMasterMk cId="3256597158" sldId="2147483660"/>
            <pc:sldLayoutMk cId="810291585" sldId="2147483652"/>
          </pc:sldLayoutMkLst>
        </pc:sldLayoutChg>
        <pc:sldLayoutChg chg="modTransition">
          <pc:chgData name="Ahsan Jalal" userId="916c0c1a-572c-4709-95d4-b9c6e28283ca" providerId="ADAL" clId="{D2CAD39F-084D-47F4-8054-FDD9B33D7E1E}" dt="2024-10-24T06:45:49.611" v="545"/>
          <pc:sldLayoutMkLst>
            <pc:docMk/>
            <pc:sldMasterMk cId="3256597158" sldId="2147483660"/>
            <pc:sldLayoutMk cId="3888929660" sldId="2147483653"/>
          </pc:sldLayoutMkLst>
        </pc:sldLayoutChg>
        <pc:sldLayoutChg chg="modTransition">
          <pc:chgData name="Ahsan Jalal" userId="916c0c1a-572c-4709-95d4-b9c6e28283ca" providerId="ADAL" clId="{D2CAD39F-084D-47F4-8054-FDD9B33D7E1E}" dt="2024-10-24T06:45:49.611" v="545"/>
          <pc:sldLayoutMkLst>
            <pc:docMk/>
            <pc:sldMasterMk cId="3256597158" sldId="2147483660"/>
            <pc:sldLayoutMk cId="3899468702" sldId="2147483654"/>
          </pc:sldLayoutMkLst>
        </pc:sldLayoutChg>
        <pc:sldLayoutChg chg="modTransition">
          <pc:chgData name="Ahsan Jalal" userId="916c0c1a-572c-4709-95d4-b9c6e28283ca" providerId="ADAL" clId="{D2CAD39F-084D-47F4-8054-FDD9B33D7E1E}" dt="2024-10-24T06:45:49.611" v="545"/>
          <pc:sldLayoutMkLst>
            <pc:docMk/>
            <pc:sldMasterMk cId="3256597158" sldId="2147483660"/>
            <pc:sldLayoutMk cId="4031485565" sldId="2147483655"/>
          </pc:sldLayoutMkLst>
        </pc:sldLayoutChg>
        <pc:sldLayoutChg chg="modTransition">
          <pc:chgData name="Ahsan Jalal" userId="916c0c1a-572c-4709-95d4-b9c6e28283ca" providerId="ADAL" clId="{D2CAD39F-084D-47F4-8054-FDD9B33D7E1E}" dt="2024-10-24T06:45:49.611" v="545"/>
          <pc:sldLayoutMkLst>
            <pc:docMk/>
            <pc:sldMasterMk cId="3256597158" sldId="2147483660"/>
            <pc:sldLayoutMk cId="878915070" sldId="2147483656"/>
          </pc:sldLayoutMkLst>
        </pc:sldLayoutChg>
        <pc:sldLayoutChg chg="modTransition">
          <pc:chgData name="Ahsan Jalal" userId="916c0c1a-572c-4709-95d4-b9c6e28283ca" providerId="ADAL" clId="{D2CAD39F-084D-47F4-8054-FDD9B33D7E1E}" dt="2024-10-24T06:45:49.611" v="545"/>
          <pc:sldLayoutMkLst>
            <pc:docMk/>
            <pc:sldMasterMk cId="3256597158" sldId="2147483660"/>
            <pc:sldLayoutMk cId="2945492643" sldId="2147483657"/>
          </pc:sldLayoutMkLst>
        </pc:sldLayoutChg>
        <pc:sldLayoutChg chg="modTransition">
          <pc:chgData name="Ahsan Jalal" userId="916c0c1a-572c-4709-95d4-b9c6e28283ca" providerId="ADAL" clId="{D2CAD39F-084D-47F4-8054-FDD9B33D7E1E}" dt="2024-10-24T06:45:49.611" v="545"/>
          <pc:sldLayoutMkLst>
            <pc:docMk/>
            <pc:sldMasterMk cId="3256597158" sldId="2147483660"/>
            <pc:sldLayoutMk cId="4267188328" sldId="2147483658"/>
          </pc:sldLayoutMkLst>
        </pc:sldLayoutChg>
        <pc:sldLayoutChg chg="modTransition">
          <pc:chgData name="Ahsan Jalal" userId="916c0c1a-572c-4709-95d4-b9c6e28283ca" providerId="ADAL" clId="{D2CAD39F-084D-47F4-8054-FDD9B33D7E1E}" dt="2024-10-24T06:45:49.611" v="545"/>
          <pc:sldLayoutMkLst>
            <pc:docMk/>
            <pc:sldMasterMk cId="3256597158" sldId="2147483660"/>
            <pc:sldLayoutMk cId="555834316" sldId="2147483659"/>
          </pc:sldLayoutMkLst>
        </pc:sldLayoutChg>
        <pc:sldLayoutChg chg="modTransition">
          <pc:chgData name="Ahsan Jalal" userId="916c0c1a-572c-4709-95d4-b9c6e28283ca" providerId="ADAL" clId="{D2CAD39F-084D-47F4-8054-FDD9B33D7E1E}" dt="2024-10-24T06:45:49.611" v="545"/>
          <pc:sldLayoutMkLst>
            <pc:docMk/>
            <pc:sldMasterMk cId="3256597158" sldId="2147483660"/>
            <pc:sldLayoutMk cId="4037801237" sldId="2147483661"/>
          </pc:sldLayoutMkLst>
        </pc:sldLayoutChg>
      </pc:sldMasterChg>
    </pc:docChg>
  </pc:docChgLst>
  <pc:docChgLst>
    <pc:chgData name="Ahsan Jalal" userId="916c0c1a-572c-4709-95d4-b9c6e28283ca" providerId="ADAL" clId="{CAA763F9-0256-44D5-B705-88E3D8BE009B}"/>
    <pc:docChg chg="undo custSel addSld delSld modSld addMainMaster modMainMaster">
      <pc:chgData name="Ahsan Jalal" userId="916c0c1a-572c-4709-95d4-b9c6e28283ca" providerId="ADAL" clId="{CAA763F9-0256-44D5-B705-88E3D8BE009B}" dt="2024-09-10T08:57:10.513" v="3462" actId="20577"/>
      <pc:docMkLst>
        <pc:docMk/>
      </pc:docMkLst>
      <pc:sldChg chg="modSp add mod">
        <pc:chgData name="Ahsan Jalal" userId="916c0c1a-572c-4709-95d4-b9c6e28283ca" providerId="ADAL" clId="{CAA763F9-0256-44D5-B705-88E3D8BE009B}" dt="2024-09-04T09:01:57.506" v="48" actId="20577"/>
        <pc:sldMkLst>
          <pc:docMk/>
          <pc:sldMk cId="1554439074" sldId="256"/>
        </pc:sldMkLst>
        <pc:spChg chg="mod">
          <ac:chgData name="Ahsan Jalal" userId="916c0c1a-572c-4709-95d4-b9c6e28283ca" providerId="ADAL" clId="{CAA763F9-0256-44D5-B705-88E3D8BE009B}" dt="2024-09-04T09:01:57.506" v="48" actId="20577"/>
          <ac:spMkLst>
            <pc:docMk/>
            <pc:sldMk cId="1554439074" sldId="256"/>
            <ac:spMk id="5" creationId="{8792577E-9A45-3F11-D6DA-328E4757A354}"/>
          </ac:spMkLst>
        </pc:spChg>
      </pc:sldChg>
      <pc:sldChg chg="addSp delSp modSp add mod modAnim">
        <pc:chgData name="Ahsan Jalal" userId="916c0c1a-572c-4709-95d4-b9c6e28283ca" providerId="ADAL" clId="{CAA763F9-0256-44D5-B705-88E3D8BE009B}" dt="2024-09-04T09:04:24.970" v="143"/>
        <pc:sldMkLst>
          <pc:docMk/>
          <pc:sldMk cId="1661855754" sldId="257"/>
        </pc:sldMkLst>
        <pc:spChg chg="mod">
          <ac:chgData name="Ahsan Jalal" userId="916c0c1a-572c-4709-95d4-b9c6e28283ca" providerId="ADAL" clId="{CAA763F9-0256-44D5-B705-88E3D8BE009B}" dt="2024-09-04T09:02:12.753" v="61" actId="20577"/>
          <ac:spMkLst>
            <pc:docMk/>
            <pc:sldMk cId="1661855754" sldId="257"/>
            <ac:spMk id="6" creationId="{906E9C77-7618-5C87-F36F-F3BA82F9F3B2}"/>
          </ac:spMkLst>
        </pc:spChg>
        <pc:spChg chg="mod">
          <ac:chgData name="Ahsan Jalal" userId="916c0c1a-572c-4709-95d4-b9c6e28283ca" providerId="ADAL" clId="{CAA763F9-0256-44D5-B705-88E3D8BE009B}" dt="2024-09-04T09:03:27.424" v="135" actId="20577"/>
          <ac:spMkLst>
            <pc:docMk/>
            <pc:sldMk cId="1661855754" sldId="257"/>
            <ac:spMk id="8" creationId="{1BF05938-111B-E167-9E51-8E640DFA879A}"/>
          </ac:spMkLst>
        </pc:spChg>
        <pc:graphicFrameChg chg="add mod">
          <ac:chgData name="Ahsan Jalal" userId="916c0c1a-572c-4709-95d4-b9c6e28283ca" providerId="ADAL" clId="{CAA763F9-0256-44D5-B705-88E3D8BE009B}" dt="2024-09-04T09:04:01.126" v="139" actId="1076"/>
          <ac:graphicFrameMkLst>
            <pc:docMk/>
            <pc:sldMk cId="1661855754" sldId="257"/>
            <ac:graphicFrameMk id="7" creationId="{161C38CA-BD9B-02C2-4F22-4240093498FF}"/>
          </ac:graphicFrameMkLst>
        </pc:graphicFrameChg>
        <pc:picChg chg="del">
          <ac:chgData name="Ahsan Jalal" userId="916c0c1a-572c-4709-95d4-b9c6e28283ca" providerId="ADAL" clId="{CAA763F9-0256-44D5-B705-88E3D8BE009B}" dt="2024-09-04T09:02:04.629" v="49" actId="478"/>
          <ac:picMkLst>
            <pc:docMk/>
            <pc:sldMk cId="1661855754" sldId="257"/>
            <ac:picMk id="2" creationId="{0DDC5000-1739-0503-7374-5163D846D3C2}"/>
          </ac:picMkLst>
        </pc:picChg>
        <pc:picChg chg="add del mod">
          <ac:chgData name="Ahsan Jalal" userId="916c0c1a-572c-4709-95d4-b9c6e28283ca" providerId="ADAL" clId="{CAA763F9-0256-44D5-B705-88E3D8BE009B}" dt="2024-09-04T09:03:29.113" v="136" actId="478"/>
          <ac:picMkLst>
            <pc:docMk/>
            <pc:sldMk cId="1661855754" sldId="257"/>
            <ac:picMk id="3" creationId="{7E01E7AF-8549-2B88-A021-3DDEAD159CAA}"/>
          </ac:picMkLst>
        </pc:picChg>
        <pc:picChg chg="add del mod">
          <ac:chgData name="Ahsan Jalal" userId="916c0c1a-572c-4709-95d4-b9c6e28283ca" providerId="ADAL" clId="{CAA763F9-0256-44D5-B705-88E3D8BE009B}" dt="2024-09-04T09:04:08.120" v="141" actId="478"/>
          <ac:picMkLst>
            <pc:docMk/>
            <pc:sldMk cId="1661855754" sldId="257"/>
            <ac:picMk id="5" creationId="{4E250B4B-5A9F-544C-D901-2B15D36453E0}"/>
          </ac:picMkLst>
        </pc:picChg>
      </pc:sldChg>
      <pc:sldChg chg="addSp delSp modSp add modAnim">
        <pc:chgData name="Ahsan Jalal" userId="916c0c1a-572c-4709-95d4-b9c6e28283ca" providerId="ADAL" clId="{CAA763F9-0256-44D5-B705-88E3D8BE009B}" dt="2024-09-04T09:08:36.995" v="170"/>
        <pc:sldMkLst>
          <pc:docMk/>
          <pc:sldMk cId="634712907" sldId="258"/>
        </pc:sldMkLst>
        <pc:spChg chg="mod">
          <ac:chgData name="Ahsan Jalal" userId="916c0c1a-572c-4709-95d4-b9c6e28283ca" providerId="ADAL" clId="{CAA763F9-0256-44D5-B705-88E3D8BE009B}" dt="2024-09-04T09:05:11.986" v="149"/>
          <ac:spMkLst>
            <pc:docMk/>
            <pc:sldMk cId="634712907" sldId="258"/>
            <ac:spMk id="6" creationId="{906E9C77-7618-5C87-F36F-F3BA82F9F3B2}"/>
          </ac:spMkLst>
        </pc:spChg>
        <pc:spChg chg="mod">
          <ac:chgData name="Ahsan Jalal" userId="916c0c1a-572c-4709-95d4-b9c6e28283ca" providerId="ADAL" clId="{CAA763F9-0256-44D5-B705-88E3D8BE009B}" dt="2024-09-04T09:05:34.892" v="154"/>
          <ac:spMkLst>
            <pc:docMk/>
            <pc:sldMk cId="634712907" sldId="258"/>
            <ac:spMk id="8" creationId="{1BF05938-111B-E167-9E51-8E640DFA879A}"/>
          </ac:spMkLst>
        </pc:spChg>
        <pc:picChg chg="del">
          <ac:chgData name="Ahsan Jalal" userId="916c0c1a-572c-4709-95d4-b9c6e28283ca" providerId="ADAL" clId="{CAA763F9-0256-44D5-B705-88E3D8BE009B}" dt="2024-09-04T09:04:43.035" v="145" actId="478"/>
          <ac:picMkLst>
            <pc:docMk/>
            <pc:sldMk cId="634712907" sldId="258"/>
            <ac:picMk id="2" creationId="{0DDC5000-1739-0503-7374-5163D846D3C2}"/>
          </ac:picMkLst>
        </pc:picChg>
        <pc:picChg chg="add del mod">
          <ac:chgData name="Ahsan Jalal" userId="916c0c1a-572c-4709-95d4-b9c6e28283ca" providerId="ADAL" clId="{CAA763F9-0256-44D5-B705-88E3D8BE009B}" dt="2024-09-04T09:07:23.937" v="161" actId="478"/>
          <ac:picMkLst>
            <pc:docMk/>
            <pc:sldMk cId="634712907" sldId="258"/>
            <ac:picMk id="1026" creationId="{C8951ACB-DADB-3A5C-1FFE-F3AAF21E28FB}"/>
          </ac:picMkLst>
        </pc:picChg>
        <pc:picChg chg="add del mod">
          <ac:chgData name="Ahsan Jalal" userId="916c0c1a-572c-4709-95d4-b9c6e28283ca" providerId="ADAL" clId="{CAA763F9-0256-44D5-B705-88E3D8BE009B}" dt="2024-09-04T09:08:30.185" v="168" actId="478"/>
          <ac:picMkLst>
            <pc:docMk/>
            <pc:sldMk cId="634712907" sldId="258"/>
            <ac:picMk id="1028" creationId="{CE74C667-C449-5CB0-E211-BE007E5A4B61}"/>
          </ac:picMkLst>
        </pc:picChg>
        <pc:picChg chg="add mod">
          <ac:chgData name="Ahsan Jalal" userId="916c0c1a-572c-4709-95d4-b9c6e28283ca" providerId="ADAL" clId="{CAA763F9-0256-44D5-B705-88E3D8BE009B}" dt="2024-09-04T09:08:32.231" v="169" actId="1076"/>
          <ac:picMkLst>
            <pc:docMk/>
            <pc:sldMk cId="634712907" sldId="258"/>
            <ac:picMk id="1030" creationId="{68DC0956-F5D0-493F-53A8-81BAF74514D7}"/>
          </ac:picMkLst>
        </pc:picChg>
      </pc:sldChg>
      <pc:sldChg chg="add del">
        <pc:chgData name="Ahsan Jalal" userId="916c0c1a-572c-4709-95d4-b9c6e28283ca" providerId="ADAL" clId="{CAA763F9-0256-44D5-B705-88E3D8BE009B}" dt="2024-09-04T09:04:48.134" v="147" actId="47"/>
        <pc:sldMkLst>
          <pc:docMk/>
          <pc:sldMk cId="1298079645" sldId="259"/>
        </pc:sldMkLst>
      </pc:sldChg>
      <pc:sldChg chg="addSp delSp modSp add mod modAnim">
        <pc:chgData name="Ahsan Jalal" userId="916c0c1a-572c-4709-95d4-b9c6e28283ca" providerId="ADAL" clId="{CAA763F9-0256-44D5-B705-88E3D8BE009B}" dt="2024-09-04T09:14:12.738" v="233" actId="6549"/>
        <pc:sldMkLst>
          <pc:docMk/>
          <pc:sldMk cId="2117959591" sldId="259"/>
        </pc:sldMkLst>
        <pc:spChg chg="mod">
          <ac:chgData name="Ahsan Jalal" userId="916c0c1a-572c-4709-95d4-b9c6e28283ca" providerId="ADAL" clId="{CAA763F9-0256-44D5-B705-88E3D8BE009B}" dt="2024-09-04T09:08:55.302" v="172"/>
          <ac:spMkLst>
            <pc:docMk/>
            <pc:sldMk cId="2117959591" sldId="259"/>
            <ac:spMk id="6" creationId="{906E9C77-7618-5C87-F36F-F3BA82F9F3B2}"/>
          </ac:spMkLst>
        </pc:spChg>
        <pc:spChg chg="mod">
          <ac:chgData name="Ahsan Jalal" userId="916c0c1a-572c-4709-95d4-b9c6e28283ca" providerId="ADAL" clId="{CAA763F9-0256-44D5-B705-88E3D8BE009B}" dt="2024-09-04T09:14:12.738" v="233" actId="6549"/>
          <ac:spMkLst>
            <pc:docMk/>
            <pc:sldMk cId="2117959591" sldId="259"/>
            <ac:spMk id="8" creationId="{1BF05938-111B-E167-9E51-8E640DFA879A}"/>
          </ac:spMkLst>
        </pc:spChg>
        <pc:picChg chg="add mod">
          <ac:chgData name="Ahsan Jalal" userId="916c0c1a-572c-4709-95d4-b9c6e28283ca" providerId="ADAL" clId="{CAA763F9-0256-44D5-B705-88E3D8BE009B}" dt="2024-09-04T09:13:59.118" v="229" actId="1076"/>
          <ac:picMkLst>
            <pc:docMk/>
            <pc:sldMk cId="2117959591" sldId="259"/>
            <ac:picMk id="3" creationId="{D14D398A-22FE-3437-A945-849F0925B348}"/>
          </ac:picMkLst>
        </pc:picChg>
        <pc:picChg chg="add del mod">
          <ac:chgData name="Ahsan Jalal" userId="916c0c1a-572c-4709-95d4-b9c6e28283ca" providerId="ADAL" clId="{CAA763F9-0256-44D5-B705-88E3D8BE009B}" dt="2024-09-04T09:13:56.185" v="228" actId="478"/>
          <ac:picMkLst>
            <pc:docMk/>
            <pc:sldMk cId="2117959591" sldId="259"/>
            <ac:picMk id="2050" creationId="{D208C91A-EE8F-31DF-DA75-DEB835A43A48}"/>
          </ac:picMkLst>
        </pc:picChg>
      </pc:sldChg>
      <pc:sldChg chg="addSp modSp add mod modAnim">
        <pc:chgData name="Ahsan Jalal" userId="916c0c1a-572c-4709-95d4-b9c6e28283ca" providerId="ADAL" clId="{CAA763F9-0256-44D5-B705-88E3D8BE009B}" dt="2024-09-05T10:22:47.766" v="411"/>
        <pc:sldMkLst>
          <pc:docMk/>
          <pc:sldMk cId="1810330779" sldId="260"/>
        </pc:sldMkLst>
        <pc:spChg chg="mod">
          <ac:chgData name="Ahsan Jalal" userId="916c0c1a-572c-4709-95d4-b9c6e28283ca" providerId="ADAL" clId="{CAA763F9-0256-44D5-B705-88E3D8BE009B}" dt="2024-09-04T09:18:30.768" v="242" actId="20577"/>
          <ac:spMkLst>
            <pc:docMk/>
            <pc:sldMk cId="1810330779" sldId="260"/>
            <ac:spMk id="6" creationId="{906E9C77-7618-5C87-F36F-F3BA82F9F3B2}"/>
          </ac:spMkLst>
        </pc:spChg>
        <pc:spChg chg="mod">
          <ac:chgData name="Ahsan Jalal" userId="916c0c1a-572c-4709-95d4-b9c6e28283ca" providerId="ADAL" clId="{CAA763F9-0256-44D5-B705-88E3D8BE009B}" dt="2024-09-04T09:22:48.766" v="396"/>
          <ac:spMkLst>
            <pc:docMk/>
            <pc:sldMk cId="1810330779" sldId="260"/>
            <ac:spMk id="8" creationId="{1BF05938-111B-E167-9E51-8E640DFA879A}"/>
          </ac:spMkLst>
        </pc:spChg>
        <pc:picChg chg="add mod">
          <ac:chgData name="Ahsan Jalal" userId="916c0c1a-572c-4709-95d4-b9c6e28283ca" providerId="ADAL" clId="{CAA763F9-0256-44D5-B705-88E3D8BE009B}" dt="2024-09-05T10:22:01.761" v="402" actId="1076"/>
          <ac:picMkLst>
            <pc:docMk/>
            <pc:sldMk cId="1810330779" sldId="260"/>
            <ac:picMk id="4098" creationId="{5920635E-7129-0458-0038-DDFC17FDE18E}"/>
          </ac:picMkLst>
        </pc:picChg>
      </pc:sldChg>
      <pc:sldChg chg="addSp delSp modSp add mod modAnim">
        <pc:chgData name="Ahsan Jalal" userId="916c0c1a-572c-4709-95d4-b9c6e28283ca" providerId="ADAL" clId="{CAA763F9-0256-44D5-B705-88E3D8BE009B}" dt="2024-09-04T09:12:44.523" v="223" actId="20577"/>
        <pc:sldMkLst>
          <pc:docMk/>
          <pc:sldMk cId="822054122" sldId="261"/>
        </pc:sldMkLst>
        <pc:spChg chg="mod">
          <ac:chgData name="Ahsan Jalal" userId="916c0c1a-572c-4709-95d4-b9c6e28283ca" providerId="ADAL" clId="{CAA763F9-0256-44D5-B705-88E3D8BE009B}" dt="2024-09-04T09:10:47.203" v="202" actId="20577"/>
          <ac:spMkLst>
            <pc:docMk/>
            <pc:sldMk cId="822054122" sldId="261"/>
            <ac:spMk id="6" creationId="{906E9C77-7618-5C87-F36F-F3BA82F9F3B2}"/>
          </ac:spMkLst>
        </pc:spChg>
        <pc:spChg chg="mod">
          <ac:chgData name="Ahsan Jalal" userId="916c0c1a-572c-4709-95d4-b9c6e28283ca" providerId="ADAL" clId="{CAA763F9-0256-44D5-B705-88E3D8BE009B}" dt="2024-09-04T09:12:44.523" v="223" actId="20577"/>
          <ac:spMkLst>
            <pc:docMk/>
            <pc:sldMk cId="822054122" sldId="261"/>
            <ac:spMk id="8" creationId="{1BF05938-111B-E167-9E51-8E640DFA879A}"/>
          </ac:spMkLst>
        </pc:spChg>
        <pc:picChg chg="del">
          <ac:chgData name="Ahsan Jalal" userId="916c0c1a-572c-4709-95d4-b9c6e28283ca" providerId="ADAL" clId="{CAA763F9-0256-44D5-B705-88E3D8BE009B}" dt="2024-09-04T09:11:01.713" v="205" actId="478"/>
          <ac:picMkLst>
            <pc:docMk/>
            <pc:sldMk cId="822054122" sldId="261"/>
            <ac:picMk id="2050" creationId="{D208C91A-EE8F-31DF-DA75-DEB835A43A48}"/>
          </ac:picMkLst>
        </pc:picChg>
        <pc:picChg chg="add mod">
          <ac:chgData name="Ahsan Jalal" userId="916c0c1a-572c-4709-95d4-b9c6e28283ca" providerId="ADAL" clId="{CAA763F9-0256-44D5-B705-88E3D8BE009B}" dt="2024-09-04T09:11:54.710" v="211" actId="1076"/>
          <ac:picMkLst>
            <pc:docMk/>
            <pc:sldMk cId="822054122" sldId="261"/>
            <ac:picMk id="3074" creationId="{1787606D-91D3-7C93-5AE5-1FB1606C9898}"/>
          </ac:picMkLst>
        </pc:picChg>
      </pc:sldChg>
      <pc:sldChg chg="addSp modSp add mod modAnim">
        <pc:chgData name="Ahsan Jalal" userId="916c0c1a-572c-4709-95d4-b9c6e28283ca" providerId="ADAL" clId="{CAA763F9-0256-44D5-B705-88E3D8BE009B}" dt="2024-09-05T12:31:53.172" v="1640"/>
        <pc:sldMkLst>
          <pc:docMk/>
          <pc:sldMk cId="766525561" sldId="262"/>
        </pc:sldMkLst>
        <pc:spChg chg="add">
          <ac:chgData name="Ahsan Jalal" userId="916c0c1a-572c-4709-95d4-b9c6e28283ca" providerId="ADAL" clId="{CAA763F9-0256-44D5-B705-88E3D8BE009B}" dt="2024-09-05T12:31:17.123" v="1626"/>
          <ac:spMkLst>
            <pc:docMk/>
            <pc:sldMk cId="766525561" sldId="262"/>
            <ac:spMk id="3" creationId="{16B76F6E-B398-BF88-A436-7B3839E9C9F8}"/>
          </ac:spMkLst>
        </pc:spChg>
        <pc:spChg chg="add">
          <ac:chgData name="Ahsan Jalal" userId="916c0c1a-572c-4709-95d4-b9c6e28283ca" providerId="ADAL" clId="{CAA763F9-0256-44D5-B705-88E3D8BE009B}" dt="2024-09-05T12:31:20.941" v="1628"/>
          <ac:spMkLst>
            <pc:docMk/>
            <pc:sldMk cId="766525561" sldId="262"/>
            <ac:spMk id="5" creationId="{F6C1CF17-7E6D-3009-2230-479865547635}"/>
          </ac:spMkLst>
        </pc:spChg>
        <pc:spChg chg="mod">
          <ac:chgData name="Ahsan Jalal" userId="916c0c1a-572c-4709-95d4-b9c6e28283ca" providerId="ADAL" clId="{CAA763F9-0256-44D5-B705-88E3D8BE009B}" dt="2024-09-05T12:31:03.187" v="1623" actId="20577"/>
          <ac:spMkLst>
            <pc:docMk/>
            <pc:sldMk cId="766525561" sldId="262"/>
            <ac:spMk id="6" creationId="{906E9C77-7618-5C87-F36F-F3BA82F9F3B2}"/>
          </ac:spMkLst>
        </pc:spChg>
        <pc:spChg chg="add">
          <ac:chgData name="Ahsan Jalal" userId="916c0c1a-572c-4709-95d4-b9c6e28283ca" providerId="ADAL" clId="{CAA763F9-0256-44D5-B705-88E3D8BE009B}" dt="2024-09-05T12:31:29.710" v="1631"/>
          <ac:spMkLst>
            <pc:docMk/>
            <pc:sldMk cId="766525561" sldId="262"/>
            <ac:spMk id="7" creationId="{6E20DBAE-B5D6-0C80-B067-85867BA98A2C}"/>
          </ac:spMkLst>
        </pc:spChg>
        <pc:spChg chg="mod">
          <ac:chgData name="Ahsan Jalal" userId="916c0c1a-572c-4709-95d4-b9c6e28283ca" providerId="ADAL" clId="{CAA763F9-0256-44D5-B705-88E3D8BE009B}" dt="2024-09-05T12:31:44.465" v="1637" actId="20577"/>
          <ac:spMkLst>
            <pc:docMk/>
            <pc:sldMk cId="766525561" sldId="262"/>
            <ac:spMk id="8" creationId="{1BF05938-111B-E167-9E51-8E640DFA879A}"/>
          </ac:spMkLst>
        </pc:spChg>
        <pc:picChg chg="add mod">
          <ac:chgData name="Ahsan Jalal" userId="916c0c1a-572c-4709-95d4-b9c6e28283ca" providerId="ADAL" clId="{CAA763F9-0256-44D5-B705-88E3D8BE009B}" dt="2024-09-05T12:05:47.194" v="906"/>
          <ac:picMkLst>
            <pc:docMk/>
            <pc:sldMk cId="766525561" sldId="262"/>
            <ac:picMk id="2" creationId="{BF08CBD9-BA1E-B451-F83A-9B21E5448911}"/>
          </ac:picMkLst>
        </pc:picChg>
      </pc:sldChg>
      <pc:sldChg chg="addSp delSp modSp add modAnim">
        <pc:chgData name="Ahsan Jalal" userId="916c0c1a-572c-4709-95d4-b9c6e28283ca" providerId="ADAL" clId="{CAA763F9-0256-44D5-B705-88E3D8BE009B}" dt="2024-09-05T10:31:39.081" v="561" actId="20577"/>
        <pc:sldMkLst>
          <pc:docMk/>
          <pc:sldMk cId="1531078112" sldId="263"/>
        </pc:sldMkLst>
        <pc:spChg chg="add del">
          <ac:chgData name="Ahsan Jalal" userId="916c0c1a-572c-4709-95d4-b9c6e28283ca" providerId="ADAL" clId="{CAA763F9-0256-44D5-B705-88E3D8BE009B}" dt="2024-09-05T10:25:48.488" v="423" actId="478"/>
          <ac:spMkLst>
            <pc:docMk/>
            <pc:sldMk cId="1531078112" sldId="263"/>
            <ac:spMk id="3" creationId="{CA3E9355-625C-6FED-BDAA-1F31648B1533}"/>
          </ac:spMkLst>
        </pc:spChg>
        <pc:spChg chg="mod">
          <ac:chgData name="Ahsan Jalal" userId="916c0c1a-572c-4709-95d4-b9c6e28283ca" providerId="ADAL" clId="{CAA763F9-0256-44D5-B705-88E3D8BE009B}" dt="2024-09-05T10:31:39.081" v="561" actId="20577"/>
          <ac:spMkLst>
            <pc:docMk/>
            <pc:sldMk cId="1531078112" sldId="263"/>
            <ac:spMk id="8" creationId="{1BF05938-111B-E167-9E51-8E640DFA879A}"/>
          </ac:spMkLst>
        </pc:spChg>
        <pc:picChg chg="add mod">
          <ac:chgData name="Ahsan Jalal" userId="916c0c1a-572c-4709-95d4-b9c6e28283ca" providerId="ADAL" clId="{CAA763F9-0256-44D5-B705-88E3D8BE009B}" dt="2024-09-05T10:26:42.281" v="424" actId="1076"/>
          <ac:picMkLst>
            <pc:docMk/>
            <pc:sldMk cId="1531078112" sldId="263"/>
            <ac:picMk id="2" creationId="{CA8AAD0F-63AF-EA3E-93F5-474B7818F584}"/>
          </ac:picMkLst>
        </pc:picChg>
        <pc:picChg chg="add del mod">
          <ac:chgData name="Ahsan Jalal" userId="916c0c1a-572c-4709-95d4-b9c6e28283ca" providerId="ADAL" clId="{CAA763F9-0256-44D5-B705-88E3D8BE009B}" dt="2024-09-05T10:22:53.379" v="412" actId="478"/>
          <ac:picMkLst>
            <pc:docMk/>
            <pc:sldMk cId="1531078112" sldId="263"/>
            <ac:picMk id="5122" creationId="{37BA2F06-2A75-B5FC-7824-89A7112E6AF0}"/>
          </ac:picMkLst>
        </pc:picChg>
        <pc:picChg chg="add mod">
          <ac:chgData name="Ahsan Jalal" userId="916c0c1a-572c-4709-95d4-b9c6e28283ca" providerId="ADAL" clId="{CAA763F9-0256-44D5-B705-88E3D8BE009B}" dt="2024-09-05T10:26:51.736" v="429" actId="1076"/>
          <ac:picMkLst>
            <pc:docMk/>
            <pc:sldMk cId="1531078112" sldId="263"/>
            <ac:picMk id="5126" creationId="{DD207285-E24F-27A6-DA40-A4319C710DAE}"/>
          </ac:picMkLst>
        </pc:picChg>
      </pc:sldChg>
      <pc:sldChg chg="addSp delSp modSp add mod modAnim">
        <pc:chgData name="Ahsan Jalal" userId="916c0c1a-572c-4709-95d4-b9c6e28283ca" providerId="ADAL" clId="{CAA763F9-0256-44D5-B705-88E3D8BE009B}" dt="2024-09-05T10:39:51.900" v="643" actId="1076"/>
        <pc:sldMkLst>
          <pc:docMk/>
          <pc:sldMk cId="2772735854" sldId="264"/>
        </pc:sldMkLst>
        <pc:spChg chg="mod">
          <ac:chgData name="Ahsan Jalal" userId="916c0c1a-572c-4709-95d4-b9c6e28283ca" providerId="ADAL" clId="{CAA763F9-0256-44D5-B705-88E3D8BE009B}" dt="2024-09-05T10:38:36.013" v="618" actId="20577"/>
          <ac:spMkLst>
            <pc:docMk/>
            <pc:sldMk cId="2772735854" sldId="264"/>
            <ac:spMk id="6" creationId="{906E9C77-7618-5C87-F36F-F3BA82F9F3B2}"/>
          </ac:spMkLst>
        </pc:spChg>
        <pc:spChg chg="mod">
          <ac:chgData name="Ahsan Jalal" userId="916c0c1a-572c-4709-95d4-b9c6e28283ca" providerId="ADAL" clId="{CAA763F9-0256-44D5-B705-88E3D8BE009B}" dt="2024-09-05T10:38:30.844" v="605"/>
          <ac:spMkLst>
            <pc:docMk/>
            <pc:sldMk cId="2772735854" sldId="264"/>
            <ac:spMk id="8" creationId="{1BF05938-111B-E167-9E51-8E640DFA879A}"/>
          </ac:spMkLst>
        </pc:spChg>
        <pc:picChg chg="del">
          <ac:chgData name="Ahsan Jalal" userId="916c0c1a-572c-4709-95d4-b9c6e28283ca" providerId="ADAL" clId="{CAA763F9-0256-44D5-B705-88E3D8BE009B}" dt="2024-09-05T10:35:02.380" v="563" actId="478"/>
          <ac:picMkLst>
            <pc:docMk/>
            <pc:sldMk cId="2772735854" sldId="264"/>
            <ac:picMk id="2" creationId="{CA8AAD0F-63AF-EA3E-93F5-474B7818F584}"/>
          </ac:picMkLst>
        </pc:picChg>
        <pc:picChg chg="add mod">
          <ac:chgData name="Ahsan Jalal" userId="916c0c1a-572c-4709-95d4-b9c6e28283ca" providerId="ADAL" clId="{CAA763F9-0256-44D5-B705-88E3D8BE009B}" dt="2024-09-05T10:39:43.510" v="631" actId="1076"/>
          <ac:picMkLst>
            <pc:docMk/>
            <pc:sldMk cId="2772735854" sldId="264"/>
            <ac:picMk id="5" creationId="{2AF8CA74-531F-A807-58A5-84FF046AF8D4}"/>
          </ac:picMkLst>
        </pc:picChg>
        <pc:picChg chg="add mod">
          <ac:chgData name="Ahsan Jalal" userId="916c0c1a-572c-4709-95d4-b9c6e28283ca" providerId="ADAL" clId="{CAA763F9-0256-44D5-B705-88E3D8BE009B}" dt="2024-09-05T10:39:51.900" v="643" actId="1076"/>
          <ac:picMkLst>
            <pc:docMk/>
            <pc:sldMk cId="2772735854" sldId="264"/>
            <ac:picMk id="9" creationId="{98D4EBAB-CF6B-89FF-A8B1-72CE210454EF}"/>
          </ac:picMkLst>
        </pc:picChg>
        <pc:picChg chg="del">
          <ac:chgData name="Ahsan Jalal" userId="916c0c1a-572c-4709-95d4-b9c6e28283ca" providerId="ADAL" clId="{CAA763F9-0256-44D5-B705-88E3D8BE009B}" dt="2024-09-05T10:35:03.978" v="564" actId="478"/>
          <ac:picMkLst>
            <pc:docMk/>
            <pc:sldMk cId="2772735854" sldId="264"/>
            <ac:picMk id="5126" creationId="{DD207285-E24F-27A6-DA40-A4319C710DAE}"/>
          </ac:picMkLst>
        </pc:picChg>
        <pc:picChg chg="add del mod">
          <ac:chgData name="Ahsan Jalal" userId="916c0c1a-572c-4709-95d4-b9c6e28283ca" providerId="ADAL" clId="{CAA763F9-0256-44D5-B705-88E3D8BE009B}" dt="2024-09-05T10:38:10.933" v="601" actId="478"/>
          <ac:picMkLst>
            <pc:docMk/>
            <pc:sldMk cId="2772735854" sldId="264"/>
            <ac:picMk id="6146" creationId="{ABFA4FF2-F917-8AED-4E89-DF9B5337FC8B}"/>
          </ac:picMkLst>
        </pc:picChg>
      </pc:sldChg>
      <pc:sldChg chg="addSp delSp modSp add mod delAnim modAnim">
        <pc:chgData name="Ahsan Jalal" userId="916c0c1a-572c-4709-95d4-b9c6e28283ca" providerId="ADAL" clId="{CAA763F9-0256-44D5-B705-88E3D8BE009B}" dt="2024-09-05T11:43:55.421" v="779" actId="113"/>
        <pc:sldMkLst>
          <pc:docMk/>
          <pc:sldMk cId="3742291254" sldId="265"/>
        </pc:sldMkLst>
        <pc:spChg chg="add">
          <ac:chgData name="Ahsan Jalal" userId="916c0c1a-572c-4709-95d4-b9c6e28283ca" providerId="ADAL" clId="{CAA763F9-0256-44D5-B705-88E3D8BE009B}" dt="2024-09-05T10:40:50.078" v="650"/>
          <ac:spMkLst>
            <pc:docMk/>
            <pc:sldMk cId="3742291254" sldId="265"/>
            <ac:spMk id="2" creationId="{D4E88FC9-0DF9-682C-04D1-E477E0814B39}"/>
          </ac:spMkLst>
        </pc:spChg>
        <pc:spChg chg="add">
          <ac:chgData name="Ahsan Jalal" userId="916c0c1a-572c-4709-95d4-b9c6e28283ca" providerId="ADAL" clId="{CAA763F9-0256-44D5-B705-88E3D8BE009B}" dt="2024-09-05T10:43:41.956" v="709"/>
          <ac:spMkLst>
            <pc:docMk/>
            <pc:sldMk cId="3742291254" sldId="265"/>
            <ac:spMk id="3" creationId="{EACCEF41-3B7E-84C9-0C93-13779DC2AD90}"/>
          </ac:spMkLst>
        </pc:spChg>
        <pc:spChg chg="mod">
          <ac:chgData name="Ahsan Jalal" userId="916c0c1a-572c-4709-95d4-b9c6e28283ca" providerId="ADAL" clId="{CAA763F9-0256-44D5-B705-88E3D8BE009B}" dt="2024-09-05T10:40:18.235" v="647" actId="20577"/>
          <ac:spMkLst>
            <pc:docMk/>
            <pc:sldMk cId="3742291254" sldId="265"/>
            <ac:spMk id="6" creationId="{906E9C77-7618-5C87-F36F-F3BA82F9F3B2}"/>
          </ac:spMkLst>
        </pc:spChg>
        <pc:spChg chg="mod">
          <ac:chgData name="Ahsan Jalal" userId="916c0c1a-572c-4709-95d4-b9c6e28283ca" providerId="ADAL" clId="{CAA763F9-0256-44D5-B705-88E3D8BE009B}" dt="2024-09-05T11:43:55.421" v="779" actId="113"/>
          <ac:spMkLst>
            <pc:docMk/>
            <pc:sldMk cId="3742291254" sldId="265"/>
            <ac:spMk id="8" creationId="{1BF05938-111B-E167-9E51-8E640DFA879A}"/>
          </ac:spMkLst>
        </pc:spChg>
        <pc:picChg chg="del">
          <ac:chgData name="Ahsan Jalal" userId="916c0c1a-572c-4709-95d4-b9c6e28283ca" providerId="ADAL" clId="{CAA763F9-0256-44D5-B705-88E3D8BE009B}" dt="2024-09-05T10:40:20.108" v="648" actId="478"/>
          <ac:picMkLst>
            <pc:docMk/>
            <pc:sldMk cId="3742291254" sldId="265"/>
            <ac:picMk id="5" creationId="{2AF8CA74-531F-A807-58A5-84FF046AF8D4}"/>
          </ac:picMkLst>
        </pc:picChg>
        <pc:picChg chg="del">
          <ac:chgData name="Ahsan Jalal" userId="916c0c1a-572c-4709-95d4-b9c6e28283ca" providerId="ADAL" clId="{CAA763F9-0256-44D5-B705-88E3D8BE009B}" dt="2024-09-05T10:40:21.094" v="649" actId="478"/>
          <ac:picMkLst>
            <pc:docMk/>
            <pc:sldMk cId="3742291254" sldId="265"/>
            <ac:picMk id="9" creationId="{98D4EBAB-CF6B-89FF-A8B1-72CE210454EF}"/>
          </ac:picMkLst>
        </pc:picChg>
        <pc:picChg chg="add mod">
          <ac:chgData name="Ahsan Jalal" userId="916c0c1a-572c-4709-95d4-b9c6e28283ca" providerId="ADAL" clId="{CAA763F9-0256-44D5-B705-88E3D8BE009B}" dt="2024-09-05T11:03:58.645" v="737" actId="1076"/>
          <ac:picMkLst>
            <pc:docMk/>
            <pc:sldMk cId="3742291254" sldId="265"/>
            <ac:picMk id="10" creationId="{82E64D63-A851-2C43-847E-FE169D902732}"/>
          </ac:picMkLst>
        </pc:picChg>
        <pc:picChg chg="add mod">
          <ac:chgData name="Ahsan Jalal" userId="916c0c1a-572c-4709-95d4-b9c6e28283ca" providerId="ADAL" clId="{CAA763F9-0256-44D5-B705-88E3D8BE009B}" dt="2024-09-05T11:03:55.079" v="736" actId="1076"/>
          <ac:picMkLst>
            <pc:docMk/>
            <pc:sldMk cId="3742291254" sldId="265"/>
            <ac:picMk id="12" creationId="{E2239575-1A3B-76ED-11D6-C021B9114C26}"/>
          </ac:picMkLst>
        </pc:picChg>
        <pc:picChg chg="add del mod">
          <ac:chgData name="Ahsan Jalal" userId="916c0c1a-572c-4709-95d4-b9c6e28283ca" providerId="ADAL" clId="{CAA763F9-0256-44D5-B705-88E3D8BE009B}" dt="2024-09-05T10:59:41.709" v="720" actId="478"/>
          <ac:picMkLst>
            <pc:docMk/>
            <pc:sldMk cId="3742291254" sldId="265"/>
            <ac:picMk id="7172" creationId="{89AA2415-C542-8FA9-D7F5-484247DC9DFA}"/>
          </ac:picMkLst>
        </pc:picChg>
      </pc:sldChg>
      <pc:sldChg chg="addSp delSp modSp add mod delAnim modAnim">
        <pc:chgData name="Ahsan Jalal" userId="916c0c1a-572c-4709-95d4-b9c6e28283ca" providerId="ADAL" clId="{CAA763F9-0256-44D5-B705-88E3D8BE009B}" dt="2024-09-05T12:00:35.727" v="849" actId="478"/>
        <pc:sldMkLst>
          <pc:docMk/>
          <pc:sldMk cId="677226293" sldId="266"/>
        </pc:sldMkLst>
        <pc:spChg chg="mod">
          <ac:chgData name="Ahsan Jalal" userId="916c0c1a-572c-4709-95d4-b9c6e28283ca" providerId="ADAL" clId="{CAA763F9-0256-44D5-B705-88E3D8BE009B}" dt="2024-09-05T11:52:24.341" v="830" actId="20577"/>
          <ac:spMkLst>
            <pc:docMk/>
            <pc:sldMk cId="677226293" sldId="266"/>
            <ac:spMk id="6" creationId="{906E9C77-7618-5C87-F36F-F3BA82F9F3B2}"/>
          </ac:spMkLst>
        </pc:spChg>
        <pc:spChg chg="del mod">
          <ac:chgData name="Ahsan Jalal" userId="916c0c1a-572c-4709-95d4-b9c6e28283ca" providerId="ADAL" clId="{CAA763F9-0256-44D5-B705-88E3D8BE009B}" dt="2024-09-05T11:51:30.595" v="806"/>
          <ac:spMkLst>
            <pc:docMk/>
            <pc:sldMk cId="677226293" sldId="266"/>
            <ac:spMk id="8" creationId="{1BF05938-111B-E167-9E51-8E640DFA879A}"/>
          </ac:spMkLst>
        </pc:spChg>
        <pc:spChg chg="add del mod">
          <ac:chgData name="Ahsan Jalal" userId="916c0c1a-572c-4709-95d4-b9c6e28283ca" providerId="ADAL" clId="{CAA763F9-0256-44D5-B705-88E3D8BE009B}" dt="2024-09-05T12:00:35.727" v="849" actId="478"/>
          <ac:spMkLst>
            <pc:docMk/>
            <pc:sldMk cId="677226293" sldId="266"/>
            <ac:spMk id="9" creationId="{600C554D-5952-80AF-3C76-3D3611C44901}"/>
          </ac:spMkLst>
        </pc:spChg>
        <pc:picChg chg="add del mod">
          <ac:chgData name="Ahsan Jalal" userId="916c0c1a-572c-4709-95d4-b9c6e28283ca" providerId="ADAL" clId="{CAA763F9-0256-44D5-B705-88E3D8BE009B}" dt="2024-09-05T11:51:25.856" v="803" actId="478"/>
          <ac:picMkLst>
            <pc:docMk/>
            <pc:sldMk cId="677226293" sldId="266"/>
            <ac:picMk id="3" creationId="{27A2DCA5-E327-14FD-D154-DC9C4E9515CF}"/>
          </ac:picMkLst>
        </pc:picChg>
        <pc:picChg chg="add del mod">
          <ac:chgData name="Ahsan Jalal" userId="916c0c1a-572c-4709-95d4-b9c6e28283ca" providerId="ADAL" clId="{CAA763F9-0256-44D5-B705-88E3D8BE009B}" dt="2024-09-05T11:51:24.682" v="802" actId="478"/>
          <ac:picMkLst>
            <pc:docMk/>
            <pc:sldMk cId="677226293" sldId="266"/>
            <ac:picMk id="7" creationId="{AE4174C8-1B51-0048-7EAF-621D4B281AA0}"/>
          </ac:picMkLst>
        </pc:picChg>
        <pc:picChg chg="del">
          <ac:chgData name="Ahsan Jalal" userId="916c0c1a-572c-4709-95d4-b9c6e28283ca" providerId="ADAL" clId="{CAA763F9-0256-44D5-B705-88E3D8BE009B}" dt="2024-09-05T11:43:00.787" v="740" actId="478"/>
          <ac:picMkLst>
            <pc:docMk/>
            <pc:sldMk cId="677226293" sldId="266"/>
            <ac:picMk id="10" creationId="{82E64D63-A851-2C43-847E-FE169D902732}"/>
          </ac:picMkLst>
        </pc:picChg>
        <pc:picChg chg="del">
          <ac:chgData name="Ahsan Jalal" userId="916c0c1a-572c-4709-95d4-b9c6e28283ca" providerId="ADAL" clId="{CAA763F9-0256-44D5-B705-88E3D8BE009B}" dt="2024-09-05T11:43:08.262" v="741" actId="478"/>
          <ac:picMkLst>
            <pc:docMk/>
            <pc:sldMk cId="677226293" sldId="266"/>
            <ac:picMk id="12" creationId="{E2239575-1A3B-76ED-11D6-C021B9114C26}"/>
          </ac:picMkLst>
        </pc:picChg>
        <pc:picChg chg="add del mod">
          <ac:chgData name="Ahsan Jalal" userId="916c0c1a-572c-4709-95d4-b9c6e28283ca" providerId="ADAL" clId="{CAA763F9-0256-44D5-B705-88E3D8BE009B}" dt="2024-09-05T11:49:49.315" v="788" actId="478"/>
          <ac:picMkLst>
            <pc:docMk/>
            <pc:sldMk cId="677226293" sldId="266"/>
            <ac:picMk id="8194" creationId="{06A1CC7A-A52B-40B7-612B-44D0D292870D}"/>
          </ac:picMkLst>
        </pc:picChg>
        <pc:picChg chg="add mod">
          <ac:chgData name="Ahsan Jalal" userId="916c0c1a-572c-4709-95d4-b9c6e28283ca" providerId="ADAL" clId="{CAA763F9-0256-44D5-B705-88E3D8BE009B}" dt="2024-09-05T11:51:53.489" v="809" actId="1076"/>
          <ac:picMkLst>
            <pc:docMk/>
            <pc:sldMk cId="677226293" sldId="266"/>
            <ac:picMk id="8196" creationId="{3A158387-DF21-1326-197D-BE1EEBB2CE7F}"/>
          </ac:picMkLst>
        </pc:picChg>
      </pc:sldChg>
      <pc:sldChg chg="add del">
        <pc:chgData name="Ahsan Jalal" userId="916c0c1a-572c-4709-95d4-b9c6e28283ca" providerId="ADAL" clId="{CAA763F9-0256-44D5-B705-88E3D8BE009B}" dt="2024-09-05T11:51:14.223" v="800" actId="2890"/>
        <pc:sldMkLst>
          <pc:docMk/>
          <pc:sldMk cId="2712063215" sldId="267"/>
        </pc:sldMkLst>
      </pc:sldChg>
      <pc:sldChg chg="addSp delSp modSp add mod modAnim">
        <pc:chgData name="Ahsan Jalal" userId="916c0c1a-572c-4709-95d4-b9c6e28283ca" providerId="ADAL" clId="{CAA763F9-0256-44D5-B705-88E3D8BE009B}" dt="2024-09-05T12:01:30.823" v="902" actId="20577"/>
        <pc:sldMkLst>
          <pc:docMk/>
          <pc:sldMk cId="3272589943" sldId="267"/>
        </pc:sldMkLst>
        <pc:spChg chg="add del">
          <ac:chgData name="Ahsan Jalal" userId="916c0c1a-572c-4709-95d4-b9c6e28283ca" providerId="ADAL" clId="{CAA763F9-0256-44D5-B705-88E3D8BE009B}" dt="2024-09-05T12:00:39.053" v="851" actId="22"/>
          <ac:spMkLst>
            <pc:docMk/>
            <pc:sldMk cId="3272589943" sldId="267"/>
            <ac:spMk id="5" creationId="{FE6C5D13-E854-2A87-E646-26553DBE4700}"/>
          </ac:spMkLst>
        </pc:spChg>
        <pc:spChg chg="mod">
          <ac:chgData name="Ahsan Jalal" userId="916c0c1a-572c-4709-95d4-b9c6e28283ca" providerId="ADAL" clId="{CAA763F9-0256-44D5-B705-88E3D8BE009B}" dt="2024-09-05T11:52:38.964" v="847" actId="20577"/>
          <ac:spMkLst>
            <pc:docMk/>
            <pc:sldMk cId="3272589943" sldId="267"/>
            <ac:spMk id="6" creationId="{906E9C77-7618-5C87-F36F-F3BA82F9F3B2}"/>
          </ac:spMkLst>
        </pc:spChg>
        <pc:spChg chg="mod">
          <ac:chgData name="Ahsan Jalal" userId="916c0c1a-572c-4709-95d4-b9c6e28283ca" providerId="ADAL" clId="{CAA763F9-0256-44D5-B705-88E3D8BE009B}" dt="2024-09-05T12:01:30.823" v="902" actId="20577"/>
          <ac:spMkLst>
            <pc:docMk/>
            <pc:sldMk cId="3272589943" sldId="267"/>
            <ac:spMk id="8" creationId="{1BF05938-111B-E167-9E51-8E640DFA879A}"/>
          </ac:spMkLst>
        </pc:spChg>
        <pc:spChg chg="add mod">
          <ac:chgData name="Ahsan Jalal" userId="916c0c1a-572c-4709-95d4-b9c6e28283ca" providerId="ADAL" clId="{CAA763F9-0256-44D5-B705-88E3D8BE009B}" dt="2024-09-05T12:01:03.422" v="898" actId="14100"/>
          <ac:spMkLst>
            <pc:docMk/>
            <pc:sldMk cId="3272589943" sldId="267"/>
            <ac:spMk id="10" creationId="{E7920C84-FF7C-5027-1655-557E0C233A65}"/>
          </ac:spMkLst>
        </pc:spChg>
      </pc:sldChg>
      <pc:sldChg chg="addSp delSp modSp add mod addAnim delAnim modAnim">
        <pc:chgData name="Ahsan Jalal" userId="916c0c1a-572c-4709-95d4-b9c6e28283ca" providerId="ADAL" clId="{CAA763F9-0256-44D5-B705-88E3D8BE009B}" dt="2024-09-05T12:26:20.009" v="1481"/>
        <pc:sldMkLst>
          <pc:docMk/>
          <pc:sldMk cId="3207267075" sldId="268"/>
        </pc:sldMkLst>
        <pc:spChg chg="add del mod">
          <ac:chgData name="Ahsan Jalal" userId="916c0c1a-572c-4709-95d4-b9c6e28283ca" providerId="ADAL" clId="{CAA763F9-0256-44D5-B705-88E3D8BE009B}" dt="2024-09-05T12:21:43.515" v="1272" actId="478"/>
          <ac:spMkLst>
            <pc:docMk/>
            <pc:sldMk cId="3207267075" sldId="268"/>
            <ac:spMk id="5" creationId="{EBE2A3CC-DC81-45D1-5DC7-60C72AA49F20}"/>
          </ac:spMkLst>
        </pc:spChg>
        <pc:spChg chg="mod">
          <ac:chgData name="Ahsan Jalal" userId="916c0c1a-572c-4709-95d4-b9c6e28283ca" providerId="ADAL" clId="{CAA763F9-0256-44D5-B705-88E3D8BE009B}" dt="2024-09-05T12:05:26.705" v="905" actId="20577"/>
          <ac:spMkLst>
            <pc:docMk/>
            <pc:sldMk cId="3207267075" sldId="268"/>
            <ac:spMk id="6" creationId="{906E9C77-7618-5C87-F36F-F3BA82F9F3B2}"/>
          </ac:spMkLst>
        </pc:spChg>
        <pc:spChg chg="add del mod">
          <ac:chgData name="Ahsan Jalal" userId="916c0c1a-572c-4709-95d4-b9c6e28283ca" providerId="ADAL" clId="{CAA763F9-0256-44D5-B705-88E3D8BE009B}" dt="2024-09-05T12:25:54.008" v="1476" actId="20577"/>
          <ac:spMkLst>
            <pc:docMk/>
            <pc:sldMk cId="3207267075" sldId="268"/>
            <ac:spMk id="8" creationId="{1BF05938-111B-E167-9E51-8E640DFA879A}"/>
          </ac:spMkLst>
        </pc:spChg>
        <pc:spChg chg="del">
          <ac:chgData name="Ahsan Jalal" userId="916c0c1a-572c-4709-95d4-b9c6e28283ca" providerId="ADAL" clId="{CAA763F9-0256-44D5-B705-88E3D8BE009B}" dt="2024-09-05T12:05:55.443" v="909" actId="478"/>
          <ac:spMkLst>
            <pc:docMk/>
            <pc:sldMk cId="3207267075" sldId="268"/>
            <ac:spMk id="10" creationId="{E7920C84-FF7C-5027-1655-557E0C233A65}"/>
          </ac:spMkLst>
        </pc:spChg>
        <pc:picChg chg="add del mod">
          <ac:chgData name="Ahsan Jalal" userId="916c0c1a-572c-4709-95d4-b9c6e28283ca" providerId="ADAL" clId="{CAA763F9-0256-44D5-B705-88E3D8BE009B}" dt="2024-09-05T12:21:40.746" v="1271" actId="478"/>
          <ac:picMkLst>
            <pc:docMk/>
            <pc:sldMk cId="3207267075" sldId="268"/>
            <ac:picMk id="2" creationId="{41D6A780-D48B-7394-6C6F-D0B9BB08FD37}"/>
          </ac:picMkLst>
        </pc:picChg>
        <pc:picChg chg="del">
          <ac:chgData name="Ahsan Jalal" userId="916c0c1a-572c-4709-95d4-b9c6e28283ca" providerId="ADAL" clId="{CAA763F9-0256-44D5-B705-88E3D8BE009B}" dt="2024-09-05T12:05:52.958" v="908" actId="478"/>
          <ac:picMkLst>
            <pc:docMk/>
            <pc:sldMk cId="3207267075" sldId="268"/>
            <ac:picMk id="3" creationId="{27A2DCA5-E327-14FD-D154-DC9C4E9515CF}"/>
          </ac:picMkLst>
        </pc:picChg>
        <pc:picChg chg="del">
          <ac:chgData name="Ahsan Jalal" userId="916c0c1a-572c-4709-95d4-b9c6e28283ca" providerId="ADAL" clId="{CAA763F9-0256-44D5-B705-88E3D8BE009B}" dt="2024-09-05T12:05:51.625" v="907" actId="478"/>
          <ac:picMkLst>
            <pc:docMk/>
            <pc:sldMk cId="3207267075" sldId="268"/>
            <ac:picMk id="7" creationId="{AE4174C8-1B51-0048-7EAF-621D4B281AA0}"/>
          </ac:picMkLst>
        </pc:picChg>
        <pc:picChg chg="add del mod">
          <ac:chgData name="Ahsan Jalal" userId="916c0c1a-572c-4709-95d4-b9c6e28283ca" providerId="ADAL" clId="{CAA763F9-0256-44D5-B705-88E3D8BE009B}" dt="2024-09-05T12:21:50.241" v="1281" actId="22"/>
          <ac:picMkLst>
            <pc:docMk/>
            <pc:sldMk cId="3207267075" sldId="268"/>
            <ac:picMk id="11" creationId="{26731DF2-9305-621E-0B33-732F96EC4B3D}"/>
          </ac:picMkLst>
        </pc:picChg>
        <pc:picChg chg="add mod">
          <ac:chgData name="Ahsan Jalal" userId="916c0c1a-572c-4709-95d4-b9c6e28283ca" providerId="ADAL" clId="{CAA763F9-0256-44D5-B705-88E3D8BE009B}" dt="2024-09-05T12:26:07.210" v="1477" actId="1076"/>
          <ac:picMkLst>
            <pc:docMk/>
            <pc:sldMk cId="3207267075" sldId="268"/>
            <ac:picMk id="13" creationId="{B03FDC15-72CD-AE90-0A39-27D2D570F913}"/>
          </ac:picMkLst>
        </pc:picChg>
        <pc:picChg chg="add del mod">
          <ac:chgData name="Ahsan Jalal" userId="916c0c1a-572c-4709-95d4-b9c6e28283ca" providerId="ADAL" clId="{CAA763F9-0256-44D5-B705-88E3D8BE009B}" dt="2024-09-05T12:24:36.160" v="1344" actId="478"/>
          <ac:picMkLst>
            <pc:docMk/>
            <pc:sldMk cId="3207267075" sldId="268"/>
            <ac:picMk id="15" creationId="{13AE9BC6-48C1-0E39-1A7D-CAADA595E429}"/>
          </ac:picMkLst>
        </pc:picChg>
      </pc:sldChg>
      <pc:sldChg chg="addSp delSp modSp add mod delAnim modAnim">
        <pc:chgData name="Ahsan Jalal" userId="916c0c1a-572c-4709-95d4-b9c6e28283ca" providerId="ADAL" clId="{CAA763F9-0256-44D5-B705-88E3D8BE009B}" dt="2024-09-05T12:18:59.899" v="1270"/>
        <pc:sldMkLst>
          <pc:docMk/>
          <pc:sldMk cId="2963592218" sldId="269"/>
        </pc:sldMkLst>
        <pc:spChg chg="mod">
          <ac:chgData name="Ahsan Jalal" userId="916c0c1a-572c-4709-95d4-b9c6e28283ca" providerId="ADAL" clId="{CAA763F9-0256-44D5-B705-88E3D8BE009B}" dt="2024-09-05T12:11:02.772" v="924" actId="20577"/>
          <ac:spMkLst>
            <pc:docMk/>
            <pc:sldMk cId="2963592218" sldId="269"/>
            <ac:spMk id="6" creationId="{906E9C77-7618-5C87-F36F-F3BA82F9F3B2}"/>
          </ac:spMkLst>
        </pc:spChg>
        <pc:spChg chg="mod">
          <ac:chgData name="Ahsan Jalal" userId="916c0c1a-572c-4709-95d4-b9c6e28283ca" providerId="ADAL" clId="{CAA763F9-0256-44D5-B705-88E3D8BE009B}" dt="2024-09-05T12:16:58.642" v="1262" actId="20577"/>
          <ac:spMkLst>
            <pc:docMk/>
            <pc:sldMk cId="2963592218" sldId="269"/>
            <ac:spMk id="8" creationId="{1BF05938-111B-E167-9E51-8E640DFA879A}"/>
          </ac:spMkLst>
        </pc:spChg>
        <pc:spChg chg="mod">
          <ac:chgData name="Ahsan Jalal" userId="916c0c1a-572c-4709-95d4-b9c6e28283ca" providerId="ADAL" clId="{CAA763F9-0256-44D5-B705-88E3D8BE009B}" dt="2024-09-05T12:14:34.002" v="1135" actId="1076"/>
          <ac:spMkLst>
            <pc:docMk/>
            <pc:sldMk cId="2963592218" sldId="269"/>
            <ac:spMk id="10" creationId="{E7920C84-FF7C-5027-1655-557E0C233A65}"/>
          </ac:spMkLst>
        </pc:spChg>
        <pc:picChg chg="del">
          <ac:chgData name="Ahsan Jalal" userId="916c0c1a-572c-4709-95d4-b9c6e28283ca" providerId="ADAL" clId="{CAA763F9-0256-44D5-B705-88E3D8BE009B}" dt="2024-09-05T12:11:10.065" v="925" actId="478"/>
          <ac:picMkLst>
            <pc:docMk/>
            <pc:sldMk cId="2963592218" sldId="269"/>
            <ac:picMk id="3" creationId="{27A2DCA5-E327-14FD-D154-DC9C4E9515CF}"/>
          </ac:picMkLst>
        </pc:picChg>
        <pc:picChg chg="add mod">
          <ac:chgData name="Ahsan Jalal" userId="916c0c1a-572c-4709-95d4-b9c6e28283ca" providerId="ADAL" clId="{CAA763F9-0256-44D5-B705-88E3D8BE009B}" dt="2024-09-05T12:14:35.161" v="1136" actId="1076"/>
          <ac:picMkLst>
            <pc:docMk/>
            <pc:sldMk cId="2963592218" sldId="269"/>
            <ac:picMk id="5" creationId="{8AE71B26-04E0-749C-E87C-F36D78281DD4}"/>
          </ac:picMkLst>
        </pc:picChg>
        <pc:picChg chg="del">
          <ac:chgData name="Ahsan Jalal" userId="916c0c1a-572c-4709-95d4-b9c6e28283ca" providerId="ADAL" clId="{CAA763F9-0256-44D5-B705-88E3D8BE009B}" dt="2024-09-05T12:11:11.323" v="926" actId="478"/>
          <ac:picMkLst>
            <pc:docMk/>
            <pc:sldMk cId="2963592218" sldId="269"/>
            <ac:picMk id="7" creationId="{AE4174C8-1B51-0048-7EAF-621D4B281AA0}"/>
          </ac:picMkLst>
        </pc:picChg>
        <pc:picChg chg="add mod">
          <ac:chgData name="Ahsan Jalal" userId="916c0c1a-572c-4709-95d4-b9c6e28283ca" providerId="ADAL" clId="{CAA763F9-0256-44D5-B705-88E3D8BE009B}" dt="2024-09-05T12:18:12.135" v="1265" actId="1076"/>
          <ac:picMkLst>
            <pc:docMk/>
            <pc:sldMk cId="2963592218" sldId="269"/>
            <ac:picMk id="11" creationId="{E2700FC9-631E-8327-2B21-C30281FD5CE1}"/>
          </ac:picMkLst>
        </pc:picChg>
      </pc:sldChg>
      <pc:sldChg chg="addSp delSp modSp add mod delAnim modAnim">
        <pc:chgData name="Ahsan Jalal" userId="916c0c1a-572c-4709-95d4-b9c6e28283ca" providerId="ADAL" clId="{CAA763F9-0256-44D5-B705-88E3D8BE009B}" dt="2024-09-05T12:28:22.818" v="1489" actId="1076"/>
        <pc:sldMkLst>
          <pc:docMk/>
          <pc:sldMk cId="4068925984" sldId="270"/>
        </pc:sldMkLst>
        <pc:spChg chg="mod">
          <ac:chgData name="Ahsan Jalal" userId="916c0c1a-572c-4709-95d4-b9c6e28283ca" providerId="ADAL" clId="{CAA763F9-0256-44D5-B705-88E3D8BE009B}" dt="2024-09-05T12:26:28.092" v="1482" actId="5793"/>
          <ac:spMkLst>
            <pc:docMk/>
            <pc:sldMk cId="4068925984" sldId="270"/>
            <ac:spMk id="8" creationId="{1BF05938-111B-E167-9E51-8E640DFA879A}"/>
          </ac:spMkLst>
        </pc:spChg>
        <pc:picChg chg="add del mod">
          <ac:chgData name="Ahsan Jalal" userId="916c0c1a-572c-4709-95d4-b9c6e28283ca" providerId="ADAL" clId="{CAA763F9-0256-44D5-B705-88E3D8BE009B}" dt="2024-09-05T12:28:18.066" v="1486" actId="478"/>
          <ac:picMkLst>
            <pc:docMk/>
            <pc:sldMk cId="4068925984" sldId="270"/>
            <ac:picMk id="3" creationId="{7DF3A682-5551-2672-799B-290CE8AE3F38}"/>
          </ac:picMkLst>
        </pc:picChg>
        <pc:picChg chg="add del">
          <ac:chgData name="Ahsan Jalal" userId="916c0c1a-572c-4709-95d4-b9c6e28283ca" providerId="ADAL" clId="{CAA763F9-0256-44D5-B705-88E3D8BE009B}" dt="2024-09-05T12:24:50.007" v="1352" actId="478"/>
          <ac:picMkLst>
            <pc:docMk/>
            <pc:sldMk cId="4068925984" sldId="270"/>
            <ac:picMk id="7" creationId="{00CBC5C2-9739-E34B-5286-D7DED37C0F99}"/>
          </ac:picMkLst>
        </pc:picChg>
        <pc:picChg chg="add mod">
          <ac:chgData name="Ahsan Jalal" userId="916c0c1a-572c-4709-95d4-b9c6e28283ca" providerId="ADAL" clId="{CAA763F9-0256-44D5-B705-88E3D8BE009B}" dt="2024-09-05T12:28:22.818" v="1489" actId="1076"/>
          <ac:picMkLst>
            <pc:docMk/>
            <pc:sldMk cId="4068925984" sldId="270"/>
            <ac:picMk id="10" creationId="{3A7DBC60-8799-3A77-9129-04AE97C1B5EF}"/>
          </ac:picMkLst>
        </pc:picChg>
        <pc:picChg chg="del">
          <ac:chgData name="Ahsan Jalal" userId="916c0c1a-572c-4709-95d4-b9c6e28283ca" providerId="ADAL" clId="{CAA763F9-0256-44D5-B705-88E3D8BE009B}" dt="2024-09-05T12:24:44.839" v="1349" actId="478"/>
          <ac:picMkLst>
            <pc:docMk/>
            <pc:sldMk cId="4068925984" sldId="270"/>
            <ac:picMk id="13" creationId="{B03FDC15-72CD-AE90-0A39-27D2D570F913}"/>
          </ac:picMkLst>
        </pc:picChg>
      </pc:sldChg>
      <pc:sldChg chg="addSp delSp modSp add mod modAnim">
        <pc:chgData name="Ahsan Jalal" userId="916c0c1a-572c-4709-95d4-b9c6e28283ca" providerId="ADAL" clId="{CAA763F9-0256-44D5-B705-88E3D8BE009B}" dt="2024-09-05T12:30:32.166" v="1604"/>
        <pc:sldMkLst>
          <pc:docMk/>
          <pc:sldMk cId="213860506" sldId="271"/>
        </pc:sldMkLst>
        <pc:spChg chg="mod">
          <ac:chgData name="Ahsan Jalal" userId="916c0c1a-572c-4709-95d4-b9c6e28283ca" providerId="ADAL" clId="{CAA763F9-0256-44D5-B705-88E3D8BE009B}" dt="2024-09-05T12:30:29.473" v="1603" actId="20577"/>
          <ac:spMkLst>
            <pc:docMk/>
            <pc:sldMk cId="213860506" sldId="271"/>
            <ac:spMk id="8" creationId="{1BF05938-111B-E167-9E51-8E640DFA879A}"/>
          </ac:spMkLst>
        </pc:spChg>
        <pc:picChg chg="add del">
          <ac:chgData name="Ahsan Jalal" userId="916c0c1a-572c-4709-95d4-b9c6e28283ca" providerId="ADAL" clId="{CAA763F9-0256-44D5-B705-88E3D8BE009B}" dt="2024-09-05T12:30:14.389" v="1599" actId="478"/>
          <ac:picMkLst>
            <pc:docMk/>
            <pc:sldMk cId="213860506" sldId="271"/>
            <ac:picMk id="3" creationId="{167D0788-DE18-5F9E-CA5A-E2919CE9C779}"/>
          </ac:picMkLst>
        </pc:picChg>
        <pc:picChg chg="add mod">
          <ac:chgData name="Ahsan Jalal" userId="916c0c1a-572c-4709-95d4-b9c6e28283ca" providerId="ADAL" clId="{CAA763F9-0256-44D5-B705-88E3D8BE009B}" dt="2024-09-05T12:30:20.055" v="1602" actId="1076"/>
          <ac:picMkLst>
            <pc:docMk/>
            <pc:sldMk cId="213860506" sldId="271"/>
            <ac:picMk id="7" creationId="{C540FC4D-07F6-5BC3-1145-A78CB9D25952}"/>
          </ac:picMkLst>
        </pc:picChg>
        <pc:picChg chg="del">
          <ac:chgData name="Ahsan Jalal" userId="916c0c1a-572c-4709-95d4-b9c6e28283ca" providerId="ADAL" clId="{CAA763F9-0256-44D5-B705-88E3D8BE009B}" dt="2024-09-05T12:28:31.261" v="1491" actId="478"/>
          <ac:picMkLst>
            <pc:docMk/>
            <pc:sldMk cId="213860506" sldId="271"/>
            <ac:picMk id="10" creationId="{3A7DBC60-8799-3A77-9129-04AE97C1B5EF}"/>
          </ac:picMkLst>
        </pc:picChg>
      </pc:sldChg>
      <pc:sldChg chg="addSp delSp modSp add mod delAnim">
        <pc:chgData name="Ahsan Jalal" userId="916c0c1a-572c-4709-95d4-b9c6e28283ca" providerId="ADAL" clId="{CAA763F9-0256-44D5-B705-88E3D8BE009B}" dt="2024-09-06T11:39:20.563" v="1736" actId="20577"/>
        <pc:sldMkLst>
          <pc:docMk/>
          <pc:sldMk cId="972042970" sldId="272"/>
        </pc:sldMkLst>
        <pc:spChg chg="mod">
          <ac:chgData name="Ahsan Jalal" userId="916c0c1a-572c-4709-95d4-b9c6e28283ca" providerId="ADAL" clId="{CAA763F9-0256-44D5-B705-88E3D8BE009B}" dt="2024-09-06T11:39:20.563" v="1736" actId="20577"/>
          <ac:spMkLst>
            <pc:docMk/>
            <pc:sldMk cId="972042970" sldId="272"/>
            <ac:spMk id="6" creationId="{906E9C77-7618-5C87-F36F-F3BA82F9F3B2}"/>
          </ac:spMkLst>
        </pc:spChg>
        <pc:spChg chg="del">
          <ac:chgData name="Ahsan Jalal" userId="916c0c1a-572c-4709-95d4-b9c6e28283ca" providerId="ADAL" clId="{CAA763F9-0256-44D5-B705-88E3D8BE009B}" dt="2024-09-06T11:34:35.147" v="1670" actId="478"/>
          <ac:spMkLst>
            <pc:docMk/>
            <pc:sldMk cId="972042970" sldId="272"/>
            <ac:spMk id="8" creationId="{1BF05938-111B-E167-9E51-8E640DFA879A}"/>
          </ac:spMkLst>
        </pc:spChg>
        <pc:graphicFrameChg chg="add mod">
          <ac:chgData name="Ahsan Jalal" userId="916c0c1a-572c-4709-95d4-b9c6e28283ca" providerId="ADAL" clId="{CAA763F9-0256-44D5-B705-88E3D8BE009B}" dt="2024-09-06T11:34:52.058" v="1671"/>
          <ac:graphicFrameMkLst>
            <pc:docMk/>
            <pc:sldMk cId="972042970" sldId="272"/>
            <ac:graphicFrameMk id="2" creationId="{36ABD2E0-88F9-A389-AD4D-E664FEA2BD2A}"/>
          </ac:graphicFrameMkLst>
        </pc:graphicFrameChg>
        <pc:graphicFrameChg chg="add mod">
          <ac:chgData name="Ahsan Jalal" userId="916c0c1a-572c-4709-95d4-b9c6e28283ca" providerId="ADAL" clId="{CAA763F9-0256-44D5-B705-88E3D8BE009B}" dt="2024-09-06T11:34:52.058" v="1671"/>
          <ac:graphicFrameMkLst>
            <pc:docMk/>
            <pc:sldMk cId="972042970" sldId="272"/>
            <ac:graphicFrameMk id="3" creationId="{85413118-EB9B-9BEB-B5C2-B298C52A0764}"/>
          </ac:graphicFrameMkLst>
        </pc:graphicFrameChg>
        <pc:graphicFrameChg chg="add mod">
          <ac:chgData name="Ahsan Jalal" userId="916c0c1a-572c-4709-95d4-b9c6e28283ca" providerId="ADAL" clId="{CAA763F9-0256-44D5-B705-88E3D8BE009B}" dt="2024-09-06T11:34:52.058" v="1671"/>
          <ac:graphicFrameMkLst>
            <pc:docMk/>
            <pc:sldMk cId="972042970" sldId="272"/>
            <ac:graphicFrameMk id="5" creationId="{EA7C85B2-2491-EF60-6A23-AAE33DD356D2}"/>
          </ac:graphicFrameMkLst>
        </pc:graphicFrameChg>
        <pc:graphicFrameChg chg="add mod">
          <ac:chgData name="Ahsan Jalal" userId="916c0c1a-572c-4709-95d4-b9c6e28283ca" providerId="ADAL" clId="{CAA763F9-0256-44D5-B705-88E3D8BE009B}" dt="2024-09-06T11:34:52.058" v="1671"/>
          <ac:graphicFrameMkLst>
            <pc:docMk/>
            <pc:sldMk cId="972042970" sldId="272"/>
            <ac:graphicFrameMk id="7" creationId="{35DC3885-D185-480B-AC73-63C5EDCB4BF2}"/>
          </ac:graphicFrameMkLst>
        </pc:graphicFrameChg>
        <pc:graphicFrameChg chg="add mod">
          <ac:chgData name="Ahsan Jalal" userId="916c0c1a-572c-4709-95d4-b9c6e28283ca" providerId="ADAL" clId="{CAA763F9-0256-44D5-B705-88E3D8BE009B}" dt="2024-09-06T11:34:52.058" v="1671"/>
          <ac:graphicFrameMkLst>
            <pc:docMk/>
            <pc:sldMk cId="972042970" sldId="272"/>
            <ac:graphicFrameMk id="9" creationId="{99E95927-4D69-E009-2198-7471807BF72F}"/>
          </ac:graphicFrameMkLst>
        </pc:graphicFrameChg>
        <pc:graphicFrameChg chg="add mod">
          <ac:chgData name="Ahsan Jalal" userId="916c0c1a-572c-4709-95d4-b9c6e28283ca" providerId="ADAL" clId="{CAA763F9-0256-44D5-B705-88E3D8BE009B}" dt="2024-09-06T11:34:52.058" v="1671"/>
          <ac:graphicFrameMkLst>
            <pc:docMk/>
            <pc:sldMk cId="972042970" sldId="272"/>
            <ac:graphicFrameMk id="10" creationId="{7223B60B-DF8D-E178-D760-BB0577B5BBA1}"/>
          </ac:graphicFrameMkLst>
        </pc:graphicFrameChg>
        <pc:graphicFrameChg chg="add mod">
          <ac:chgData name="Ahsan Jalal" userId="916c0c1a-572c-4709-95d4-b9c6e28283ca" providerId="ADAL" clId="{CAA763F9-0256-44D5-B705-88E3D8BE009B}" dt="2024-09-06T11:34:52.058" v="1671"/>
          <ac:graphicFrameMkLst>
            <pc:docMk/>
            <pc:sldMk cId="972042970" sldId="272"/>
            <ac:graphicFrameMk id="11" creationId="{AABE52EB-37C0-A558-420D-EEF8D0D3B444}"/>
          </ac:graphicFrameMkLst>
        </pc:graphicFrameChg>
        <pc:graphicFrameChg chg="add mod">
          <ac:chgData name="Ahsan Jalal" userId="916c0c1a-572c-4709-95d4-b9c6e28283ca" providerId="ADAL" clId="{CAA763F9-0256-44D5-B705-88E3D8BE009B}" dt="2024-09-06T11:34:52.058" v="1671"/>
          <ac:graphicFrameMkLst>
            <pc:docMk/>
            <pc:sldMk cId="972042970" sldId="272"/>
            <ac:graphicFrameMk id="12" creationId="{28239499-977E-A5BF-C616-6D07B3FB2312}"/>
          </ac:graphicFrameMkLst>
        </pc:graphicFrameChg>
        <pc:graphicFrameChg chg="add mod">
          <ac:chgData name="Ahsan Jalal" userId="916c0c1a-572c-4709-95d4-b9c6e28283ca" providerId="ADAL" clId="{CAA763F9-0256-44D5-B705-88E3D8BE009B}" dt="2024-09-06T11:34:52.058" v="1671"/>
          <ac:graphicFrameMkLst>
            <pc:docMk/>
            <pc:sldMk cId="972042970" sldId="272"/>
            <ac:graphicFrameMk id="13" creationId="{BF867BC9-3095-3812-CA56-93E8F44CAC05}"/>
          </ac:graphicFrameMkLst>
        </pc:graphicFrameChg>
        <pc:graphicFrameChg chg="add mod">
          <ac:chgData name="Ahsan Jalal" userId="916c0c1a-572c-4709-95d4-b9c6e28283ca" providerId="ADAL" clId="{CAA763F9-0256-44D5-B705-88E3D8BE009B}" dt="2024-09-06T11:34:52.058" v="1671"/>
          <ac:graphicFrameMkLst>
            <pc:docMk/>
            <pc:sldMk cId="972042970" sldId="272"/>
            <ac:graphicFrameMk id="14" creationId="{BA2CEB66-1C49-C5D5-2D99-4833D878FAD0}"/>
          </ac:graphicFrameMkLst>
        </pc:graphicFrameChg>
        <pc:graphicFrameChg chg="add mod">
          <ac:chgData name="Ahsan Jalal" userId="916c0c1a-572c-4709-95d4-b9c6e28283ca" providerId="ADAL" clId="{CAA763F9-0256-44D5-B705-88E3D8BE009B}" dt="2024-09-06T11:34:52.058" v="1671"/>
          <ac:graphicFrameMkLst>
            <pc:docMk/>
            <pc:sldMk cId="972042970" sldId="272"/>
            <ac:graphicFrameMk id="15" creationId="{3CE8AF44-11CE-E98A-CA68-AF96403D8E90}"/>
          </ac:graphicFrameMkLst>
        </pc:graphicFrameChg>
        <pc:graphicFrameChg chg="add mod">
          <ac:chgData name="Ahsan Jalal" userId="916c0c1a-572c-4709-95d4-b9c6e28283ca" providerId="ADAL" clId="{CAA763F9-0256-44D5-B705-88E3D8BE009B}" dt="2024-09-06T11:34:52.058" v="1671"/>
          <ac:graphicFrameMkLst>
            <pc:docMk/>
            <pc:sldMk cId="972042970" sldId="272"/>
            <ac:graphicFrameMk id="16" creationId="{93132EA4-30E8-E226-12AF-4D1C0D1FC8E3}"/>
          </ac:graphicFrameMkLst>
        </pc:graphicFrameChg>
        <pc:graphicFrameChg chg="add mod">
          <ac:chgData name="Ahsan Jalal" userId="916c0c1a-572c-4709-95d4-b9c6e28283ca" providerId="ADAL" clId="{CAA763F9-0256-44D5-B705-88E3D8BE009B}" dt="2024-09-06T11:34:52.058" v="1671"/>
          <ac:graphicFrameMkLst>
            <pc:docMk/>
            <pc:sldMk cId="972042970" sldId="272"/>
            <ac:graphicFrameMk id="17" creationId="{A5407CD2-101D-BBC1-E09A-6DA50C3EB6CF}"/>
          </ac:graphicFrameMkLst>
        </pc:graphicFrameChg>
        <pc:graphicFrameChg chg="add mod">
          <ac:chgData name="Ahsan Jalal" userId="916c0c1a-572c-4709-95d4-b9c6e28283ca" providerId="ADAL" clId="{CAA763F9-0256-44D5-B705-88E3D8BE009B}" dt="2024-09-06T11:34:52.058" v="1671"/>
          <ac:graphicFrameMkLst>
            <pc:docMk/>
            <pc:sldMk cId="972042970" sldId="272"/>
            <ac:graphicFrameMk id="18" creationId="{D6B02737-F33E-55A4-A62C-19B476D1AAA5}"/>
          </ac:graphicFrameMkLst>
        </pc:graphicFrameChg>
        <pc:graphicFrameChg chg="add mod">
          <ac:chgData name="Ahsan Jalal" userId="916c0c1a-572c-4709-95d4-b9c6e28283ca" providerId="ADAL" clId="{CAA763F9-0256-44D5-B705-88E3D8BE009B}" dt="2024-09-06T11:34:52.058" v="1671"/>
          <ac:graphicFrameMkLst>
            <pc:docMk/>
            <pc:sldMk cId="972042970" sldId="272"/>
            <ac:graphicFrameMk id="19" creationId="{0F859A65-FEBC-2281-F5E1-B5A3F86B5E64}"/>
          </ac:graphicFrameMkLst>
        </pc:graphicFrameChg>
        <pc:graphicFrameChg chg="add mod">
          <ac:chgData name="Ahsan Jalal" userId="916c0c1a-572c-4709-95d4-b9c6e28283ca" providerId="ADAL" clId="{CAA763F9-0256-44D5-B705-88E3D8BE009B}" dt="2024-09-06T11:34:52.058" v="1671"/>
          <ac:graphicFrameMkLst>
            <pc:docMk/>
            <pc:sldMk cId="972042970" sldId="272"/>
            <ac:graphicFrameMk id="20" creationId="{0ED230AA-DBF1-1F56-F295-446512F9093E}"/>
          </ac:graphicFrameMkLst>
        </pc:graphicFrameChg>
        <pc:graphicFrameChg chg="add mod">
          <ac:chgData name="Ahsan Jalal" userId="916c0c1a-572c-4709-95d4-b9c6e28283ca" providerId="ADAL" clId="{CAA763F9-0256-44D5-B705-88E3D8BE009B}" dt="2024-09-06T11:34:52.058" v="1671"/>
          <ac:graphicFrameMkLst>
            <pc:docMk/>
            <pc:sldMk cId="972042970" sldId="272"/>
            <ac:graphicFrameMk id="21" creationId="{0061F799-AA2B-8270-1059-37C313DC9541}"/>
          </ac:graphicFrameMkLst>
        </pc:graphicFrameChg>
        <pc:graphicFrameChg chg="add mod">
          <ac:chgData name="Ahsan Jalal" userId="916c0c1a-572c-4709-95d4-b9c6e28283ca" providerId="ADAL" clId="{CAA763F9-0256-44D5-B705-88E3D8BE009B}" dt="2024-09-06T11:34:52.058" v="1671"/>
          <ac:graphicFrameMkLst>
            <pc:docMk/>
            <pc:sldMk cId="972042970" sldId="272"/>
            <ac:graphicFrameMk id="22" creationId="{03872FC9-81B7-9238-4936-CE298331C503}"/>
          </ac:graphicFrameMkLst>
        </pc:graphicFrameChg>
        <pc:graphicFrameChg chg="add mod">
          <ac:chgData name="Ahsan Jalal" userId="916c0c1a-572c-4709-95d4-b9c6e28283ca" providerId="ADAL" clId="{CAA763F9-0256-44D5-B705-88E3D8BE009B}" dt="2024-09-06T11:34:52.058" v="1671"/>
          <ac:graphicFrameMkLst>
            <pc:docMk/>
            <pc:sldMk cId="972042970" sldId="272"/>
            <ac:graphicFrameMk id="23" creationId="{CC56E087-8950-63C4-DCDB-2ED7F18E10A8}"/>
          </ac:graphicFrameMkLst>
        </pc:graphicFrameChg>
        <pc:graphicFrameChg chg="add mod">
          <ac:chgData name="Ahsan Jalal" userId="916c0c1a-572c-4709-95d4-b9c6e28283ca" providerId="ADAL" clId="{CAA763F9-0256-44D5-B705-88E3D8BE009B}" dt="2024-09-06T11:34:52.058" v="1671"/>
          <ac:graphicFrameMkLst>
            <pc:docMk/>
            <pc:sldMk cId="972042970" sldId="272"/>
            <ac:graphicFrameMk id="24" creationId="{F3FF07DF-38E8-3162-DDE9-FBD5B3CF9135}"/>
          </ac:graphicFrameMkLst>
        </pc:graphicFrameChg>
        <pc:graphicFrameChg chg="add mod">
          <ac:chgData name="Ahsan Jalal" userId="916c0c1a-572c-4709-95d4-b9c6e28283ca" providerId="ADAL" clId="{CAA763F9-0256-44D5-B705-88E3D8BE009B}" dt="2024-09-06T11:34:52.058" v="1671"/>
          <ac:graphicFrameMkLst>
            <pc:docMk/>
            <pc:sldMk cId="972042970" sldId="272"/>
            <ac:graphicFrameMk id="25" creationId="{492F766C-E554-768A-6740-EA0CAB4A54B6}"/>
          </ac:graphicFrameMkLst>
        </pc:graphicFrameChg>
        <pc:graphicFrameChg chg="add mod modGraphic">
          <ac:chgData name="Ahsan Jalal" userId="916c0c1a-572c-4709-95d4-b9c6e28283ca" providerId="ADAL" clId="{CAA763F9-0256-44D5-B705-88E3D8BE009B}" dt="2024-09-06T11:39:09.421" v="1725" actId="2164"/>
          <ac:graphicFrameMkLst>
            <pc:docMk/>
            <pc:sldMk cId="972042970" sldId="272"/>
            <ac:graphicFrameMk id="26" creationId="{E5B0A45E-2543-6812-E899-44F9FA79EA78}"/>
          </ac:graphicFrameMkLst>
        </pc:graphicFrameChg>
      </pc:sldChg>
      <pc:sldChg chg="addSp delSp modSp add mod delAnim">
        <pc:chgData name="Ahsan Jalal" userId="916c0c1a-572c-4709-95d4-b9c6e28283ca" providerId="ADAL" clId="{CAA763F9-0256-44D5-B705-88E3D8BE009B}" dt="2024-09-06T11:46:23.242" v="1830"/>
        <pc:sldMkLst>
          <pc:docMk/>
          <pc:sldMk cId="1395420780" sldId="273"/>
        </pc:sldMkLst>
        <pc:spChg chg="mod">
          <ac:chgData name="Ahsan Jalal" userId="916c0c1a-572c-4709-95d4-b9c6e28283ca" providerId="ADAL" clId="{CAA763F9-0256-44D5-B705-88E3D8BE009B}" dt="2024-09-06T11:44:17.479" v="1785" actId="20577"/>
          <ac:spMkLst>
            <pc:docMk/>
            <pc:sldMk cId="1395420780" sldId="273"/>
            <ac:spMk id="6" creationId="{906E9C77-7618-5C87-F36F-F3BA82F9F3B2}"/>
          </ac:spMkLst>
        </pc:spChg>
        <pc:spChg chg="del">
          <ac:chgData name="Ahsan Jalal" userId="916c0c1a-572c-4709-95d4-b9c6e28283ca" providerId="ADAL" clId="{CAA763F9-0256-44D5-B705-88E3D8BE009B}" dt="2024-09-06T11:44:19.741" v="1786" actId="478"/>
          <ac:spMkLst>
            <pc:docMk/>
            <pc:sldMk cId="1395420780" sldId="273"/>
            <ac:spMk id="8" creationId="{1BF05938-111B-E167-9E51-8E640DFA879A}"/>
          </ac:spMkLst>
        </pc:spChg>
        <pc:graphicFrameChg chg="add mod modGraphic">
          <ac:chgData name="Ahsan Jalal" userId="916c0c1a-572c-4709-95d4-b9c6e28283ca" providerId="ADAL" clId="{CAA763F9-0256-44D5-B705-88E3D8BE009B}" dt="2024-09-06T11:46:23.242" v="1830"/>
          <ac:graphicFrameMkLst>
            <pc:docMk/>
            <pc:sldMk cId="1395420780" sldId="273"/>
            <ac:graphicFrameMk id="2" creationId="{094A05ED-596C-A81D-3670-778B29432627}"/>
          </ac:graphicFrameMkLst>
        </pc:graphicFrameChg>
      </pc:sldChg>
      <pc:sldChg chg="addSp modSp add mod modAnim">
        <pc:chgData name="Ahsan Jalal" userId="916c0c1a-572c-4709-95d4-b9c6e28283ca" providerId="ADAL" clId="{CAA763F9-0256-44D5-B705-88E3D8BE009B}" dt="2024-09-09T09:53:39.453" v="1985"/>
        <pc:sldMkLst>
          <pc:docMk/>
          <pc:sldMk cId="312879803" sldId="274"/>
        </pc:sldMkLst>
        <pc:spChg chg="add">
          <ac:chgData name="Ahsan Jalal" userId="916c0c1a-572c-4709-95d4-b9c6e28283ca" providerId="ADAL" clId="{CAA763F9-0256-44D5-B705-88E3D8BE009B}" dt="2024-09-09T09:49:35.579" v="1871"/>
          <ac:spMkLst>
            <pc:docMk/>
            <pc:sldMk cId="312879803" sldId="274"/>
            <ac:spMk id="2" creationId="{256F9FBB-D148-97A1-DB3E-584B6046222F}"/>
          </ac:spMkLst>
        </pc:spChg>
        <pc:spChg chg="mod">
          <ac:chgData name="Ahsan Jalal" userId="916c0c1a-572c-4709-95d4-b9c6e28283ca" providerId="ADAL" clId="{CAA763F9-0256-44D5-B705-88E3D8BE009B}" dt="2024-09-09T09:48:03.719" v="1843" actId="20577"/>
          <ac:spMkLst>
            <pc:docMk/>
            <pc:sldMk cId="312879803" sldId="274"/>
            <ac:spMk id="6" creationId="{906E9C77-7618-5C87-F36F-F3BA82F9F3B2}"/>
          </ac:spMkLst>
        </pc:spChg>
        <pc:spChg chg="mod">
          <ac:chgData name="Ahsan Jalal" userId="916c0c1a-572c-4709-95d4-b9c6e28283ca" providerId="ADAL" clId="{CAA763F9-0256-44D5-B705-88E3D8BE009B}" dt="2024-09-09T09:53:04.315" v="1978" actId="113"/>
          <ac:spMkLst>
            <pc:docMk/>
            <pc:sldMk cId="312879803" sldId="274"/>
            <ac:spMk id="8" creationId="{1BF05938-111B-E167-9E51-8E640DFA879A}"/>
          </ac:spMkLst>
        </pc:spChg>
        <pc:picChg chg="add mod">
          <ac:chgData name="Ahsan Jalal" userId="916c0c1a-572c-4709-95d4-b9c6e28283ca" providerId="ADAL" clId="{CAA763F9-0256-44D5-B705-88E3D8BE009B}" dt="2024-09-09T09:51:53.457" v="1950" actId="14100"/>
          <ac:picMkLst>
            <pc:docMk/>
            <pc:sldMk cId="312879803" sldId="274"/>
            <ac:picMk id="3075" creationId="{46912150-4BC2-69CE-A88D-17DA1C319684}"/>
          </ac:picMkLst>
        </pc:picChg>
      </pc:sldChg>
      <pc:sldChg chg="addSp delSp modSp add del mod">
        <pc:chgData name="Ahsan Jalal" userId="916c0c1a-572c-4709-95d4-b9c6e28283ca" providerId="ADAL" clId="{CAA763F9-0256-44D5-B705-88E3D8BE009B}" dt="2024-09-06T11:42:58.008" v="1761" actId="47"/>
        <pc:sldMkLst>
          <pc:docMk/>
          <pc:sldMk cId="3872332008" sldId="274"/>
        </pc:sldMkLst>
        <pc:graphicFrameChg chg="add del mod modGraphic">
          <ac:chgData name="Ahsan Jalal" userId="916c0c1a-572c-4709-95d4-b9c6e28283ca" providerId="ADAL" clId="{CAA763F9-0256-44D5-B705-88E3D8BE009B}" dt="2024-09-06T11:42:32.469" v="1749" actId="478"/>
          <ac:graphicFrameMkLst>
            <pc:docMk/>
            <pc:sldMk cId="3872332008" sldId="274"/>
            <ac:graphicFrameMk id="5" creationId="{6BF26D3E-334A-509F-3CD1-CFFBBC0B6849}"/>
          </ac:graphicFrameMkLst>
        </pc:graphicFrameChg>
        <pc:graphicFrameChg chg="add mod">
          <ac:chgData name="Ahsan Jalal" userId="916c0c1a-572c-4709-95d4-b9c6e28283ca" providerId="ADAL" clId="{CAA763F9-0256-44D5-B705-88E3D8BE009B}" dt="2024-09-06T11:42:33.012" v="1750"/>
          <ac:graphicFrameMkLst>
            <pc:docMk/>
            <pc:sldMk cId="3872332008" sldId="274"/>
            <ac:graphicFrameMk id="7" creationId="{B7A41726-77E8-A0C0-E196-76F8A557C035}"/>
          </ac:graphicFrameMkLst>
        </pc:graphicFrameChg>
        <pc:graphicFrameChg chg="add mod">
          <ac:chgData name="Ahsan Jalal" userId="916c0c1a-572c-4709-95d4-b9c6e28283ca" providerId="ADAL" clId="{CAA763F9-0256-44D5-B705-88E3D8BE009B}" dt="2024-09-06T11:42:33.012" v="1750"/>
          <ac:graphicFrameMkLst>
            <pc:docMk/>
            <pc:sldMk cId="3872332008" sldId="274"/>
            <ac:graphicFrameMk id="8" creationId="{28F3150C-FA54-1774-726B-56499630CA93}"/>
          </ac:graphicFrameMkLst>
        </pc:graphicFrameChg>
        <pc:graphicFrameChg chg="add mod">
          <ac:chgData name="Ahsan Jalal" userId="916c0c1a-572c-4709-95d4-b9c6e28283ca" providerId="ADAL" clId="{CAA763F9-0256-44D5-B705-88E3D8BE009B}" dt="2024-09-06T11:42:33.012" v="1750"/>
          <ac:graphicFrameMkLst>
            <pc:docMk/>
            <pc:sldMk cId="3872332008" sldId="274"/>
            <ac:graphicFrameMk id="9" creationId="{1AEAA1AB-2EB8-B000-5992-69F330BF7048}"/>
          </ac:graphicFrameMkLst>
        </pc:graphicFrameChg>
        <pc:graphicFrameChg chg="add mod">
          <ac:chgData name="Ahsan Jalal" userId="916c0c1a-572c-4709-95d4-b9c6e28283ca" providerId="ADAL" clId="{CAA763F9-0256-44D5-B705-88E3D8BE009B}" dt="2024-09-06T11:42:33.012" v="1750"/>
          <ac:graphicFrameMkLst>
            <pc:docMk/>
            <pc:sldMk cId="3872332008" sldId="274"/>
            <ac:graphicFrameMk id="10" creationId="{830AFC65-BF73-9C80-7CE2-7E1B61205835}"/>
          </ac:graphicFrameMkLst>
        </pc:graphicFrameChg>
        <pc:graphicFrameChg chg="add mod">
          <ac:chgData name="Ahsan Jalal" userId="916c0c1a-572c-4709-95d4-b9c6e28283ca" providerId="ADAL" clId="{CAA763F9-0256-44D5-B705-88E3D8BE009B}" dt="2024-09-06T11:42:33.012" v="1750"/>
          <ac:graphicFrameMkLst>
            <pc:docMk/>
            <pc:sldMk cId="3872332008" sldId="274"/>
            <ac:graphicFrameMk id="11" creationId="{C52A86BE-8AD6-C495-8DC9-8D142EB3C098}"/>
          </ac:graphicFrameMkLst>
        </pc:graphicFrameChg>
        <pc:graphicFrameChg chg="add mod">
          <ac:chgData name="Ahsan Jalal" userId="916c0c1a-572c-4709-95d4-b9c6e28283ca" providerId="ADAL" clId="{CAA763F9-0256-44D5-B705-88E3D8BE009B}" dt="2024-09-06T11:42:33.012" v="1750"/>
          <ac:graphicFrameMkLst>
            <pc:docMk/>
            <pc:sldMk cId="3872332008" sldId="274"/>
            <ac:graphicFrameMk id="12" creationId="{5124B4E7-5460-463D-C634-716A24CA888C}"/>
          </ac:graphicFrameMkLst>
        </pc:graphicFrameChg>
        <pc:graphicFrameChg chg="add del mod">
          <ac:chgData name="Ahsan Jalal" userId="916c0c1a-572c-4709-95d4-b9c6e28283ca" providerId="ADAL" clId="{CAA763F9-0256-44D5-B705-88E3D8BE009B}" dt="2024-09-06T11:42:52.613" v="1756" actId="478"/>
          <ac:graphicFrameMkLst>
            <pc:docMk/>
            <pc:sldMk cId="3872332008" sldId="274"/>
            <ac:graphicFrameMk id="13" creationId="{BC26A697-CC11-F3A3-E471-86951B585CE0}"/>
          </ac:graphicFrameMkLst>
        </pc:graphicFrameChg>
        <pc:graphicFrameChg chg="add del mod">
          <ac:chgData name="Ahsan Jalal" userId="916c0c1a-572c-4709-95d4-b9c6e28283ca" providerId="ADAL" clId="{CAA763F9-0256-44D5-B705-88E3D8BE009B}" dt="2024-09-06T11:42:52.778" v="1757" actId="478"/>
          <ac:graphicFrameMkLst>
            <pc:docMk/>
            <pc:sldMk cId="3872332008" sldId="274"/>
            <ac:graphicFrameMk id="14" creationId="{5A153E58-62BF-4D06-88A8-979D126C73A4}"/>
          </ac:graphicFrameMkLst>
        </pc:graphicFrameChg>
        <pc:graphicFrameChg chg="add del mod modGraphic">
          <ac:chgData name="Ahsan Jalal" userId="916c0c1a-572c-4709-95d4-b9c6e28283ca" providerId="ADAL" clId="{CAA763F9-0256-44D5-B705-88E3D8BE009B}" dt="2024-09-06T11:42:53.736" v="1760" actId="14100"/>
          <ac:graphicFrameMkLst>
            <pc:docMk/>
            <pc:sldMk cId="3872332008" sldId="274"/>
            <ac:graphicFrameMk id="15" creationId="{BE9BE880-67E6-43FB-D92B-5FBA0C5F1BB4}"/>
          </ac:graphicFrameMkLst>
        </pc:graphicFrameChg>
        <pc:graphicFrameChg chg="del modGraphic">
          <ac:chgData name="Ahsan Jalal" userId="916c0c1a-572c-4709-95d4-b9c6e28283ca" providerId="ADAL" clId="{CAA763F9-0256-44D5-B705-88E3D8BE009B}" dt="2024-09-06T11:41:18.428" v="1740" actId="478"/>
          <ac:graphicFrameMkLst>
            <pc:docMk/>
            <pc:sldMk cId="3872332008" sldId="274"/>
            <ac:graphicFrameMk id="26" creationId="{E5B0A45E-2543-6812-E899-44F9FA79EA78}"/>
          </ac:graphicFrameMkLst>
        </pc:graphicFrameChg>
        <pc:picChg chg="add del mod">
          <ac:chgData name="Ahsan Jalal" userId="916c0c1a-572c-4709-95d4-b9c6e28283ca" providerId="ADAL" clId="{CAA763F9-0256-44D5-B705-88E3D8BE009B}" dt="2024-09-06T11:41:29.219" v="1743" actId="478"/>
          <ac:picMkLst>
            <pc:docMk/>
            <pc:sldMk cId="3872332008" sldId="274"/>
            <ac:picMk id="3" creationId="{AEBC76F4-5619-AE8E-FD0B-EA5DB8FE50A5}"/>
          </ac:picMkLst>
        </pc:picChg>
      </pc:sldChg>
      <pc:sldChg chg="addSp modSp add mod modAnim modNotesTx">
        <pc:chgData name="Ahsan Jalal" userId="916c0c1a-572c-4709-95d4-b9c6e28283ca" providerId="ADAL" clId="{CAA763F9-0256-44D5-B705-88E3D8BE009B}" dt="2024-09-09T10:01:02.999" v="2010"/>
        <pc:sldMkLst>
          <pc:docMk/>
          <pc:sldMk cId="2464994186" sldId="275"/>
        </pc:sldMkLst>
        <pc:spChg chg="mod">
          <ac:chgData name="Ahsan Jalal" userId="916c0c1a-572c-4709-95d4-b9c6e28283ca" providerId="ADAL" clId="{CAA763F9-0256-44D5-B705-88E3D8BE009B}" dt="2024-09-09T09:54:13.318" v="1987"/>
          <ac:spMkLst>
            <pc:docMk/>
            <pc:sldMk cId="2464994186" sldId="275"/>
            <ac:spMk id="6" creationId="{906E9C77-7618-5C87-F36F-F3BA82F9F3B2}"/>
          </ac:spMkLst>
        </pc:spChg>
        <pc:spChg chg="mod">
          <ac:chgData name="Ahsan Jalal" userId="916c0c1a-572c-4709-95d4-b9c6e28283ca" providerId="ADAL" clId="{CAA763F9-0256-44D5-B705-88E3D8BE009B}" dt="2024-09-09T10:00:42.420" v="2005" actId="20577"/>
          <ac:spMkLst>
            <pc:docMk/>
            <pc:sldMk cId="2464994186" sldId="275"/>
            <ac:spMk id="8" creationId="{1BF05938-111B-E167-9E51-8E640DFA879A}"/>
          </ac:spMkLst>
        </pc:spChg>
        <pc:picChg chg="add mod">
          <ac:chgData name="Ahsan Jalal" userId="916c0c1a-572c-4709-95d4-b9c6e28283ca" providerId="ADAL" clId="{CAA763F9-0256-44D5-B705-88E3D8BE009B}" dt="2024-09-09T10:00:48.961" v="2007" actId="1076"/>
          <ac:picMkLst>
            <pc:docMk/>
            <pc:sldMk cId="2464994186" sldId="275"/>
            <ac:picMk id="4098" creationId="{0B8B2102-47FD-217D-30B1-AB3452456E90}"/>
          </ac:picMkLst>
        </pc:picChg>
      </pc:sldChg>
      <pc:sldChg chg="addSp delSp modSp add mod delAnim modAnim">
        <pc:chgData name="Ahsan Jalal" userId="916c0c1a-572c-4709-95d4-b9c6e28283ca" providerId="ADAL" clId="{CAA763F9-0256-44D5-B705-88E3D8BE009B}" dt="2024-09-09T10:19:21.386" v="2196" actId="20577"/>
        <pc:sldMkLst>
          <pc:docMk/>
          <pc:sldMk cId="310605655" sldId="276"/>
        </pc:sldMkLst>
        <pc:spChg chg="add del">
          <ac:chgData name="Ahsan Jalal" userId="916c0c1a-572c-4709-95d4-b9c6e28283ca" providerId="ADAL" clId="{CAA763F9-0256-44D5-B705-88E3D8BE009B}" dt="2024-09-09T10:11:04.134" v="2071" actId="478"/>
          <ac:spMkLst>
            <pc:docMk/>
            <pc:sldMk cId="310605655" sldId="276"/>
            <ac:spMk id="5" creationId="{128FE1FD-80E8-C6E0-342F-61EFEC81B729}"/>
          </ac:spMkLst>
        </pc:spChg>
        <pc:spChg chg="mod">
          <ac:chgData name="Ahsan Jalal" userId="916c0c1a-572c-4709-95d4-b9c6e28283ca" providerId="ADAL" clId="{CAA763F9-0256-44D5-B705-88E3D8BE009B}" dt="2024-09-09T10:02:21.771" v="2012"/>
          <ac:spMkLst>
            <pc:docMk/>
            <pc:sldMk cId="310605655" sldId="276"/>
            <ac:spMk id="6" creationId="{906E9C77-7618-5C87-F36F-F3BA82F9F3B2}"/>
          </ac:spMkLst>
        </pc:spChg>
        <pc:spChg chg="add">
          <ac:chgData name="Ahsan Jalal" userId="916c0c1a-572c-4709-95d4-b9c6e28283ca" providerId="ADAL" clId="{CAA763F9-0256-44D5-B705-88E3D8BE009B}" dt="2024-09-09T10:11:07.668" v="2072"/>
          <ac:spMkLst>
            <pc:docMk/>
            <pc:sldMk cId="310605655" sldId="276"/>
            <ac:spMk id="7" creationId="{A6E217CF-8404-35D5-A12C-6935F014B3E1}"/>
          </ac:spMkLst>
        </pc:spChg>
        <pc:spChg chg="mod">
          <ac:chgData name="Ahsan Jalal" userId="916c0c1a-572c-4709-95d4-b9c6e28283ca" providerId="ADAL" clId="{CAA763F9-0256-44D5-B705-88E3D8BE009B}" dt="2024-09-09T10:19:21.386" v="2196" actId="20577"/>
          <ac:spMkLst>
            <pc:docMk/>
            <pc:sldMk cId="310605655" sldId="276"/>
            <ac:spMk id="8" creationId="{1BF05938-111B-E167-9E51-8E640DFA879A}"/>
          </ac:spMkLst>
        </pc:spChg>
        <pc:spChg chg="add del">
          <ac:chgData name="Ahsan Jalal" userId="916c0c1a-572c-4709-95d4-b9c6e28283ca" providerId="ADAL" clId="{CAA763F9-0256-44D5-B705-88E3D8BE009B}" dt="2024-09-09T10:11:12.559" v="2074" actId="478"/>
          <ac:spMkLst>
            <pc:docMk/>
            <pc:sldMk cId="310605655" sldId="276"/>
            <ac:spMk id="9" creationId="{149C4F11-F785-152D-42AE-5AE255EFC156}"/>
          </ac:spMkLst>
        </pc:spChg>
        <pc:spChg chg="add del">
          <ac:chgData name="Ahsan Jalal" userId="916c0c1a-572c-4709-95d4-b9c6e28283ca" providerId="ADAL" clId="{CAA763F9-0256-44D5-B705-88E3D8BE009B}" dt="2024-09-09T10:11:21.363" v="2076" actId="478"/>
          <ac:spMkLst>
            <pc:docMk/>
            <pc:sldMk cId="310605655" sldId="276"/>
            <ac:spMk id="10" creationId="{4E94C411-593B-B8D2-1C5D-0BEB899B7E90}"/>
          </ac:spMkLst>
        </pc:spChg>
        <pc:picChg chg="add mod">
          <ac:chgData name="Ahsan Jalal" userId="916c0c1a-572c-4709-95d4-b9c6e28283ca" providerId="ADAL" clId="{CAA763F9-0256-44D5-B705-88E3D8BE009B}" dt="2024-09-09T10:03:07.469" v="2018" actId="1076"/>
          <ac:picMkLst>
            <pc:docMk/>
            <pc:sldMk cId="310605655" sldId="276"/>
            <ac:picMk id="3" creationId="{0453CB48-95B9-B947-F601-BA81654F6F5E}"/>
          </ac:picMkLst>
        </pc:picChg>
        <pc:picChg chg="add del mod">
          <ac:chgData name="Ahsan Jalal" userId="916c0c1a-572c-4709-95d4-b9c6e28283ca" providerId="ADAL" clId="{CAA763F9-0256-44D5-B705-88E3D8BE009B}" dt="2024-09-09T10:15:27.313" v="2142" actId="478"/>
          <ac:picMkLst>
            <pc:docMk/>
            <pc:sldMk cId="310605655" sldId="276"/>
            <ac:picMk id="12" creationId="{6E808B11-F871-E4EB-5CBD-EDDD6845BB38}"/>
          </ac:picMkLst>
        </pc:picChg>
        <pc:picChg chg="add del mod">
          <ac:chgData name="Ahsan Jalal" userId="916c0c1a-572c-4709-95d4-b9c6e28283ca" providerId="ADAL" clId="{CAA763F9-0256-44D5-B705-88E3D8BE009B}" dt="2024-09-09T10:15:28.643" v="2143" actId="478"/>
          <ac:picMkLst>
            <pc:docMk/>
            <pc:sldMk cId="310605655" sldId="276"/>
            <ac:picMk id="5130" creationId="{03F55E88-A1E8-AE3D-A2E1-1F39FD2261EA}"/>
          </ac:picMkLst>
        </pc:picChg>
        <pc:picChg chg="add mod">
          <ac:chgData name="Ahsan Jalal" userId="916c0c1a-572c-4709-95d4-b9c6e28283ca" providerId="ADAL" clId="{CAA763F9-0256-44D5-B705-88E3D8BE009B}" dt="2024-09-09T10:17:49.495" v="2147" actId="1076"/>
          <ac:picMkLst>
            <pc:docMk/>
            <pc:sldMk cId="310605655" sldId="276"/>
            <ac:picMk id="5132" creationId="{66F1FE82-9FA5-66AC-7E67-5C3F78A86511}"/>
          </ac:picMkLst>
        </pc:picChg>
      </pc:sldChg>
      <pc:sldChg chg="addSp modSp add mod modAnim">
        <pc:chgData name="Ahsan Jalal" userId="916c0c1a-572c-4709-95d4-b9c6e28283ca" providerId="ADAL" clId="{CAA763F9-0256-44D5-B705-88E3D8BE009B}" dt="2024-09-10T08:27:45.865" v="2839"/>
        <pc:sldMkLst>
          <pc:docMk/>
          <pc:sldMk cId="1783334637" sldId="277"/>
        </pc:sldMkLst>
        <pc:spChg chg="mod">
          <ac:chgData name="Ahsan Jalal" userId="916c0c1a-572c-4709-95d4-b9c6e28283ca" providerId="ADAL" clId="{CAA763F9-0256-44D5-B705-88E3D8BE009B}" dt="2024-09-10T08:04:36.216" v="2204"/>
          <ac:spMkLst>
            <pc:docMk/>
            <pc:sldMk cId="1783334637" sldId="277"/>
            <ac:spMk id="6" creationId="{906E9C77-7618-5C87-F36F-F3BA82F9F3B2}"/>
          </ac:spMkLst>
        </pc:spChg>
        <pc:spChg chg="mod">
          <ac:chgData name="Ahsan Jalal" userId="916c0c1a-572c-4709-95d4-b9c6e28283ca" providerId="ADAL" clId="{CAA763F9-0256-44D5-B705-88E3D8BE009B}" dt="2024-09-10T08:17:21.728" v="2613" actId="20577"/>
          <ac:spMkLst>
            <pc:docMk/>
            <pc:sldMk cId="1783334637" sldId="277"/>
            <ac:spMk id="8" creationId="{1BF05938-111B-E167-9E51-8E640DFA879A}"/>
          </ac:spMkLst>
        </pc:spChg>
        <pc:picChg chg="add mod">
          <ac:chgData name="Ahsan Jalal" userId="916c0c1a-572c-4709-95d4-b9c6e28283ca" providerId="ADAL" clId="{CAA763F9-0256-44D5-B705-88E3D8BE009B}" dt="2024-09-10T08:27:30.162" v="2834" actId="1076"/>
          <ac:picMkLst>
            <pc:docMk/>
            <pc:sldMk cId="1783334637" sldId="277"/>
            <ac:picMk id="6146" creationId="{229B52A4-5515-DF10-0569-F08121F23A0D}"/>
          </ac:picMkLst>
        </pc:picChg>
      </pc:sldChg>
      <pc:sldChg chg="delSp modSp add mod delAnim modAnim">
        <pc:chgData name="Ahsan Jalal" userId="916c0c1a-572c-4709-95d4-b9c6e28283ca" providerId="ADAL" clId="{CAA763F9-0256-44D5-B705-88E3D8BE009B}" dt="2024-09-10T08:02:24.737" v="2202"/>
        <pc:sldMkLst>
          <pc:docMk/>
          <pc:sldMk cId="2428754624" sldId="278"/>
        </pc:sldMkLst>
        <pc:spChg chg="mod">
          <ac:chgData name="Ahsan Jalal" userId="916c0c1a-572c-4709-95d4-b9c6e28283ca" providerId="ADAL" clId="{CAA763F9-0256-44D5-B705-88E3D8BE009B}" dt="2024-09-09T10:15:21.938" v="2141"/>
          <ac:spMkLst>
            <pc:docMk/>
            <pc:sldMk cId="2428754624" sldId="278"/>
            <ac:spMk id="6" creationId="{906E9C77-7618-5C87-F36F-F3BA82F9F3B2}"/>
          </ac:spMkLst>
        </pc:spChg>
        <pc:spChg chg="mod">
          <ac:chgData name="Ahsan Jalal" userId="916c0c1a-572c-4709-95d4-b9c6e28283ca" providerId="ADAL" clId="{CAA763F9-0256-44D5-B705-88E3D8BE009B}" dt="2024-09-10T08:01:55.651" v="2201"/>
          <ac:spMkLst>
            <pc:docMk/>
            <pc:sldMk cId="2428754624" sldId="278"/>
            <ac:spMk id="8" creationId="{1BF05938-111B-E167-9E51-8E640DFA879A}"/>
          </ac:spMkLst>
        </pc:spChg>
        <pc:picChg chg="del">
          <ac:chgData name="Ahsan Jalal" userId="916c0c1a-572c-4709-95d4-b9c6e28283ca" providerId="ADAL" clId="{CAA763F9-0256-44D5-B705-88E3D8BE009B}" dt="2024-09-10T08:01:43.808" v="2199" actId="478"/>
          <ac:picMkLst>
            <pc:docMk/>
            <pc:sldMk cId="2428754624" sldId="278"/>
            <ac:picMk id="3" creationId="{0453CB48-95B9-B947-F601-BA81654F6F5E}"/>
          </ac:picMkLst>
        </pc:picChg>
      </pc:sldChg>
      <pc:sldChg chg="new del">
        <pc:chgData name="Ahsan Jalal" userId="916c0c1a-572c-4709-95d4-b9c6e28283ca" providerId="ADAL" clId="{CAA763F9-0256-44D5-B705-88E3D8BE009B}" dt="2024-09-10T08:54:44.916" v="3205" actId="47"/>
        <pc:sldMkLst>
          <pc:docMk/>
          <pc:sldMk cId="3132342803" sldId="279"/>
        </pc:sldMkLst>
      </pc:sldChg>
      <pc:sldChg chg="addSp delSp modSp add mod modAnim">
        <pc:chgData name="Ahsan Jalal" userId="916c0c1a-572c-4709-95d4-b9c6e28283ca" providerId="ADAL" clId="{CAA763F9-0256-44D5-B705-88E3D8BE009B}" dt="2024-09-10T08:28:24.468" v="2851"/>
        <pc:sldMkLst>
          <pc:docMk/>
          <pc:sldMk cId="1227077666" sldId="280"/>
        </pc:sldMkLst>
        <pc:spChg chg="add">
          <ac:chgData name="Ahsan Jalal" userId="916c0c1a-572c-4709-95d4-b9c6e28283ca" providerId="ADAL" clId="{CAA763F9-0256-44D5-B705-88E3D8BE009B}" dt="2024-09-10T08:21:53.028" v="2684"/>
          <ac:spMkLst>
            <pc:docMk/>
            <pc:sldMk cId="1227077666" sldId="280"/>
            <ac:spMk id="2" creationId="{BE32C0CA-9B1E-7964-D02E-12D4C894DB76}"/>
          </ac:spMkLst>
        </pc:spChg>
        <pc:spChg chg="add">
          <ac:chgData name="Ahsan Jalal" userId="916c0c1a-572c-4709-95d4-b9c6e28283ca" providerId="ADAL" clId="{CAA763F9-0256-44D5-B705-88E3D8BE009B}" dt="2024-09-10T08:21:53.028" v="2684"/>
          <ac:spMkLst>
            <pc:docMk/>
            <pc:sldMk cId="1227077666" sldId="280"/>
            <ac:spMk id="3" creationId="{D1018555-BD53-0CB0-7316-AC4383B8CCD9}"/>
          </ac:spMkLst>
        </pc:spChg>
        <pc:spChg chg="mod">
          <ac:chgData name="Ahsan Jalal" userId="916c0c1a-572c-4709-95d4-b9c6e28283ca" providerId="ADAL" clId="{CAA763F9-0256-44D5-B705-88E3D8BE009B}" dt="2024-09-10T08:27:56.826" v="2841" actId="113"/>
          <ac:spMkLst>
            <pc:docMk/>
            <pc:sldMk cId="1227077666" sldId="280"/>
            <ac:spMk id="8" creationId="{1BF05938-111B-E167-9E51-8E640DFA879A}"/>
          </ac:spMkLst>
        </pc:spChg>
        <pc:picChg chg="add mod">
          <ac:chgData name="Ahsan Jalal" userId="916c0c1a-572c-4709-95d4-b9c6e28283ca" providerId="ADAL" clId="{CAA763F9-0256-44D5-B705-88E3D8BE009B}" dt="2024-09-10T08:25:43.466" v="2828" actId="1037"/>
          <ac:picMkLst>
            <pc:docMk/>
            <pc:sldMk cId="1227077666" sldId="280"/>
            <ac:picMk id="5" creationId="{C335A48F-3DF7-84CA-4EE5-9967E9393317}"/>
          </ac:picMkLst>
        </pc:picChg>
        <pc:picChg chg="del">
          <ac:chgData name="Ahsan Jalal" userId="916c0c1a-572c-4709-95d4-b9c6e28283ca" providerId="ADAL" clId="{CAA763F9-0256-44D5-B705-88E3D8BE009B}" dt="2024-09-10T08:19:03.748" v="2615" actId="478"/>
          <ac:picMkLst>
            <pc:docMk/>
            <pc:sldMk cId="1227077666" sldId="280"/>
            <ac:picMk id="6146" creationId="{229B52A4-5515-DF10-0569-F08121F23A0D}"/>
          </ac:picMkLst>
        </pc:picChg>
        <pc:picChg chg="add mod">
          <ac:chgData name="Ahsan Jalal" userId="916c0c1a-572c-4709-95d4-b9c6e28283ca" providerId="ADAL" clId="{CAA763F9-0256-44D5-B705-88E3D8BE009B}" dt="2024-09-10T08:22:50.318" v="2687" actId="14100"/>
          <ac:picMkLst>
            <pc:docMk/>
            <pc:sldMk cId="1227077666" sldId="280"/>
            <ac:picMk id="7172" creationId="{165105D9-801E-B4E7-00F9-3CC53C705BBB}"/>
          </ac:picMkLst>
        </pc:picChg>
      </pc:sldChg>
      <pc:sldChg chg="addSp delSp modSp add mod modAnim">
        <pc:chgData name="Ahsan Jalal" userId="916c0c1a-572c-4709-95d4-b9c6e28283ca" providerId="ADAL" clId="{CAA763F9-0256-44D5-B705-88E3D8BE009B}" dt="2024-09-10T08:46:12.004" v="3016" actId="20577"/>
        <pc:sldMkLst>
          <pc:docMk/>
          <pc:sldMk cId="1176467582" sldId="281"/>
        </pc:sldMkLst>
        <pc:spChg chg="add del">
          <ac:chgData name="Ahsan Jalal" userId="916c0c1a-572c-4709-95d4-b9c6e28283ca" providerId="ADAL" clId="{CAA763F9-0256-44D5-B705-88E3D8BE009B}" dt="2024-09-10T08:39:47.006" v="2853" actId="22"/>
          <ac:spMkLst>
            <pc:docMk/>
            <pc:sldMk cId="1176467582" sldId="281"/>
            <ac:spMk id="3" creationId="{5DADAC12-0F64-8DFD-9D6D-1346277C758C}"/>
          </ac:spMkLst>
        </pc:spChg>
        <pc:spChg chg="mod">
          <ac:chgData name="Ahsan Jalal" userId="916c0c1a-572c-4709-95d4-b9c6e28283ca" providerId="ADAL" clId="{CAA763F9-0256-44D5-B705-88E3D8BE009B}" dt="2024-09-10T08:46:12.004" v="3016" actId="20577"/>
          <ac:spMkLst>
            <pc:docMk/>
            <pc:sldMk cId="1176467582" sldId="281"/>
            <ac:spMk id="8" creationId="{1BF05938-111B-E167-9E51-8E640DFA879A}"/>
          </ac:spMkLst>
        </pc:spChg>
        <pc:picChg chg="add mod">
          <ac:chgData name="Ahsan Jalal" userId="916c0c1a-572c-4709-95d4-b9c6e28283ca" providerId="ADAL" clId="{CAA763F9-0256-44D5-B705-88E3D8BE009B}" dt="2024-09-10T08:39:54.762" v="2856" actId="1076"/>
          <ac:picMkLst>
            <pc:docMk/>
            <pc:sldMk cId="1176467582" sldId="281"/>
            <ac:picMk id="8194" creationId="{743C81FC-88D3-9F51-7A43-B6059C8B7594}"/>
          </ac:picMkLst>
        </pc:picChg>
      </pc:sldChg>
      <pc:sldChg chg="addSp delSp modSp add mod modAnim">
        <pc:chgData name="Ahsan Jalal" userId="916c0c1a-572c-4709-95d4-b9c6e28283ca" providerId="ADAL" clId="{CAA763F9-0256-44D5-B705-88E3D8BE009B}" dt="2024-09-10T08:49:32.089" v="3120"/>
        <pc:sldMkLst>
          <pc:docMk/>
          <pc:sldMk cId="475842049" sldId="282"/>
        </pc:sldMkLst>
        <pc:spChg chg="mod">
          <ac:chgData name="Ahsan Jalal" userId="916c0c1a-572c-4709-95d4-b9c6e28283ca" providerId="ADAL" clId="{CAA763F9-0256-44D5-B705-88E3D8BE009B}" dt="2024-09-10T08:47:36.009" v="3035" actId="20577"/>
          <ac:spMkLst>
            <pc:docMk/>
            <pc:sldMk cId="475842049" sldId="282"/>
            <ac:spMk id="6" creationId="{906E9C77-7618-5C87-F36F-F3BA82F9F3B2}"/>
          </ac:spMkLst>
        </pc:spChg>
        <pc:spChg chg="mod">
          <ac:chgData name="Ahsan Jalal" userId="916c0c1a-572c-4709-95d4-b9c6e28283ca" providerId="ADAL" clId="{CAA763F9-0256-44D5-B705-88E3D8BE009B}" dt="2024-09-10T08:49:21.767" v="3117" actId="113"/>
          <ac:spMkLst>
            <pc:docMk/>
            <pc:sldMk cId="475842049" sldId="282"/>
            <ac:spMk id="8" creationId="{1BF05938-111B-E167-9E51-8E640DFA879A}"/>
          </ac:spMkLst>
        </pc:spChg>
        <pc:picChg chg="del">
          <ac:chgData name="Ahsan Jalal" userId="916c0c1a-572c-4709-95d4-b9c6e28283ca" providerId="ADAL" clId="{CAA763F9-0256-44D5-B705-88E3D8BE009B}" dt="2024-09-10T08:47:29.418" v="3018" actId="478"/>
          <ac:picMkLst>
            <pc:docMk/>
            <pc:sldMk cId="475842049" sldId="282"/>
            <ac:picMk id="8194" creationId="{743C81FC-88D3-9F51-7A43-B6059C8B7594}"/>
          </ac:picMkLst>
        </pc:picChg>
        <pc:picChg chg="add mod">
          <ac:chgData name="Ahsan Jalal" userId="916c0c1a-572c-4709-95d4-b9c6e28283ca" providerId="ADAL" clId="{CAA763F9-0256-44D5-B705-88E3D8BE009B}" dt="2024-09-10T08:48:15.537" v="3039" actId="1076"/>
          <ac:picMkLst>
            <pc:docMk/>
            <pc:sldMk cId="475842049" sldId="282"/>
            <ac:picMk id="9218" creationId="{51024329-99EC-6E6A-2CBA-7B56B9C5FB5E}"/>
          </ac:picMkLst>
        </pc:picChg>
      </pc:sldChg>
      <pc:sldChg chg="addSp delSp modSp add mod modAnim">
        <pc:chgData name="Ahsan Jalal" userId="916c0c1a-572c-4709-95d4-b9c6e28283ca" providerId="ADAL" clId="{CAA763F9-0256-44D5-B705-88E3D8BE009B}" dt="2024-09-10T08:54:05.091" v="3203"/>
        <pc:sldMkLst>
          <pc:docMk/>
          <pc:sldMk cId="753276356" sldId="283"/>
        </pc:sldMkLst>
        <pc:spChg chg="add">
          <ac:chgData name="Ahsan Jalal" userId="916c0c1a-572c-4709-95d4-b9c6e28283ca" providerId="ADAL" clId="{CAA763F9-0256-44D5-B705-88E3D8BE009B}" dt="2024-09-10T08:50:36.989" v="3193"/>
          <ac:spMkLst>
            <pc:docMk/>
            <pc:sldMk cId="753276356" sldId="283"/>
            <ac:spMk id="2" creationId="{95359ED5-B301-D018-C150-39431B553E14}"/>
          </ac:spMkLst>
        </pc:spChg>
        <pc:spChg chg="add">
          <ac:chgData name="Ahsan Jalal" userId="916c0c1a-572c-4709-95d4-b9c6e28283ca" providerId="ADAL" clId="{CAA763F9-0256-44D5-B705-88E3D8BE009B}" dt="2024-09-10T08:50:42.629" v="3194"/>
          <ac:spMkLst>
            <pc:docMk/>
            <pc:sldMk cId="753276356" sldId="283"/>
            <ac:spMk id="3" creationId="{D1147EC1-B4C4-29C2-DC93-E978F790C831}"/>
          </ac:spMkLst>
        </pc:spChg>
        <pc:spChg chg="mod">
          <ac:chgData name="Ahsan Jalal" userId="916c0c1a-572c-4709-95d4-b9c6e28283ca" providerId="ADAL" clId="{CAA763F9-0256-44D5-B705-88E3D8BE009B}" dt="2024-09-10T08:50:20.504" v="3164" actId="20577"/>
          <ac:spMkLst>
            <pc:docMk/>
            <pc:sldMk cId="753276356" sldId="283"/>
            <ac:spMk id="6" creationId="{906E9C77-7618-5C87-F36F-F3BA82F9F3B2}"/>
          </ac:spMkLst>
        </pc:spChg>
        <pc:spChg chg="mod">
          <ac:chgData name="Ahsan Jalal" userId="916c0c1a-572c-4709-95d4-b9c6e28283ca" providerId="ADAL" clId="{CAA763F9-0256-44D5-B705-88E3D8BE009B}" dt="2024-09-10T08:50:58.437" v="3197"/>
          <ac:spMkLst>
            <pc:docMk/>
            <pc:sldMk cId="753276356" sldId="283"/>
            <ac:spMk id="8" creationId="{1BF05938-111B-E167-9E51-8E640DFA879A}"/>
          </ac:spMkLst>
        </pc:spChg>
        <pc:picChg chg="del">
          <ac:chgData name="Ahsan Jalal" userId="916c0c1a-572c-4709-95d4-b9c6e28283ca" providerId="ADAL" clId="{CAA763F9-0256-44D5-B705-88E3D8BE009B}" dt="2024-09-10T08:50:03.232" v="3135" actId="478"/>
          <ac:picMkLst>
            <pc:docMk/>
            <pc:sldMk cId="753276356" sldId="283"/>
            <ac:picMk id="9218" creationId="{51024329-99EC-6E6A-2CBA-7B56B9C5FB5E}"/>
          </ac:picMkLst>
        </pc:picChg>
        <pc:picChg chg="add mod">
          <ac:chgData name="Ahsan Jalal" userId="916c0c1a-572c-4709-95d4-b9c6e28283ca" providerId="ADAL" clId="{CAA763F9-0256-44D5-B705-88E3D8BE009B}" dt="2024-09-10T08:53:51.285" v="3201" actId="1076"/>
          <ac:picMkLst>
            <pc:docMk/>
            <pc:sldMk cId="753276356" sldId="283"/>
            <ac:picMk id="10244" creationId="{77929866-082F-6E54-4530-67F85F83276F}"/>
          </ac:picMkLst>
        </pc:picChg>
      </pc:sldChg>
      <pc:sldChg chg="delSp modSp add mod modAnim">
        <pc:chgData name="Ahsan Jalal" userId="916c0c1a-572c-4709-95d4-b9c6e28283ca" providerId="ADAL" clId="{CAA763F9-0256-44D5-B705-88E3D8BE009B}" dt="2024-09-10T08:57:10.513" v="3462" actId="20577"/>
        <pc:sldMkLst>
          <pc:docMk/>
          <pc:sldMk cId="2187431158" sldId="284"/>
        </pc:sldMkLst>
        <pc:spChg chg="mod">
          <ac:chgData name="Ahsan Jalal" userId="916c0c1a-572c-4709-95d4-b9c6e28283ca" providerId="ADAL" clId="{CAA763F9-0256-44D5-B705-88E3D8BE009B}" dt="2024-09-10T08:54:50.951" v="3218" actId="20577"/>
          <ac:spMkLst>
            <pc:docMk/>
            <pc:sldMk cId="2187431158" sldId="284"/>
            <ac:spMk id="6" creationId="{906E9C77-7618-5C87-F36F-F3BA82F9F3B2}"/>
          </ac:spMkLst>
        </pc:spChg>
        <pc:spChg chg="mod">
          <ac:chgData name="Ahsan Jalal" userId="916c0c1a-572c-4709-95d4-b9c6e28283ca" providerId="ADAL" clId="{CAA763F9-0256-44D5-B705-88E3D8BE009B}" dt="2024-09-10T08:57:10.513" v="3462" actId="20577"/>
          <ac:spMkLst>
            <pc:docMk/>
            <pc:sldMk cId="2187431158" sldId="284"/>
            <ac:spMk id="8" creationId="{1BF05938-111B-E167-9E51-8E640DFA879A}"/>
          </ac:spMkLst>
        </pc:spChg>
        <pc:picChg chg="del">
          <ac:chgData name="Ahsan Jalal" userId="916c0c1a-572c-4709-95d4-b9c6e28283ca" providerId="ADAL" clId="{CAA763F9-0256-44D5-B705-88E3D8BE009B}" dt="2024-09-10T08:54:47.177" v="3206" actId="478"/>
          <ac:picMkLst>
            <pc:docMk/>
            <pc:sldMk cId="2187431158" sldId="284"/>
            <ac:picMk id="10244" creationId="{77929866-082F-6E54-4530-67F85F83276F}"/>
          </ac:picMkLst>
        </pc:picChg>
      </pc:sldChg>
      <pc:sldMasterChg chg="add addSldLayout">
        <pc:chgData name="Ahsan Jalal" userId="916c0c1a-572c-4709-95d4-b9c6e28283ca" providerId="ADAL" clId="{CAA763F9-0256-44D5-B705-88E3D8BE009B}" dt="2024-09-04T09:01:21.886" v="0" actId="27028"/>
        <pc:sldMasterMkLst>
          <pc:docMk/>
          <pc:sldMasterMk cId="823247800" sldId="2147483648"/>
        </pc:sldMasterMkLst>
        <pc:sldLayoutChg chg="add">
          <pc:chgData name="Ahsan Jalal" userId="916c0c1a-572c-4709-95d4-b9c6e28283ca" providerId="ADAL" clId="{CAA763F9-0256-44D5-B705-88E3D8BE009B}" dt="2024-09-04T09:01:21.886" v="0" actId="27028"/>
          <pc:sldLayoutMkLst>
            <pc:docMk/>
            <pc:sldMasterMk cId="823247800" sldId="2147483648"/>
            <pc:sldLayoutMk cId="1826568730" sldId="2147483649"/>
          </pc:sldLayoutMkLst>
        </pc:sldLayoutChg>
      </pc:sldMasterChg>
      <pc:sldMasterChg chg="replId modSldLayout">
        <pc:chgData name="Ahsan Jalal" userId="916c0c1a-572c-4709-95d4-b9c6e28283ca" providerId="ADAL" clId="{CAA763F9-0256-44D5-B705-88E3D8BE009B}" dt="2024-09-04T09:01:21.886" v="0" actId="27028"/>
        <pc:sldMasterMkLst>
          <pc:docMk/>
          <pc:sldMasterMk cId="3256597158" sldId="2147483660"/>
        </pc:sldMasterMkLst>
        <pc:sldLayoutChg chg="replId">
          <pc:chgData name="Ahsan Jalal" userId="916c0c1a-572c-4709-95d4-b9c6e28283ca" providerId="ADAL" clId="{CAA763F9-0256-44D5-B705-88E3D8BE009B}" dt="2024-09-04T09:01:21.886" v="0" actId="27028"/>
          <pc:sldLayoutMkLst>
            <pc:docMk/>
            <pc:sldMasterMk cId="3256597158" sldId="2147483660"/>
            <pc:sldLayoutMk cId="4037801237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3FDB0-3120-43A5-8DD5-E244257B3D81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97400-58CF-4DD1-B5CD-880A1D3B1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39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EC77E-8B97-647C-D3F9-96B973C92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73D3D-7D3A-8F00-2AB8-C4CE11BA8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0C23D-30F7-E5F0-6679-90ECBDED5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4B4C-2539-4801-AE27-42DB2B06ECCB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B6678-FA76-FBF2-F9D9-D2ED46EF9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CDA8A-07CB-C372-2FF4-D1A7B7C81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FCDA-AD3A-4A5A-88DB-707C173D4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01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3778B-BD8B-F7A7-344B-5443A5322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8E5D7-3E78-880A-42A1-3EAC97D78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6F6AA-E651-1409-1290-2E7D0B9EA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4B4C-2539-4801-AE27-42DB2B06ECCB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90600-3C8E-9C23-605C-14141F42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A3F4A-2170-4B9F-38DE-8A2DF8583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FCDA-AD3A-4A5A-88DB-707C173D4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88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286A40-7BF6-E3C2-0F71-56D7025202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504631-AD25-7F67-8849-8E6B5D7E2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C776D-F872-EE26-B3C2-C218D56C7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4B4C-2539-4801-AE27-42DB2B06ECCB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A821D-FE49-AC80-0A93-E5E9EDE46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5ACAE-B6E3-72EA-88FA-E7630884D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FCDA-AD3A-4A5A-88DB-707C173D4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34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715B3-FE4C-B361-6F2C-8D77DE54E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893C65-18FD-F8B7-A85B-B1CD3CDFB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w Cen MT" panose="020B06020201040206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P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8F8E2-6420-D766-F50F-363AF82DE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30E47-0BCC-44B1-87F8-60043C44388A}" type="datetime8">
              <a:rPr lang="en-PK" smtClean="0"/>
              <a:t>10/24/2024 11:01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A4CA4-AF02-74AB-68F8-923DD14DE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7F1C1-DB70-D609-BD11-61AF24DB5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‹#›</a:t>
            </a:fld>
            <a:endParaRPr lang="en-P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81DE4-9743-BA80-AE9C-2E9CDA8761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8068" y="94658"/>
            <a:ext cx="1183531" cy="1322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0234D6-A0D0-D91A-5921-EB4C23C3E7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81476" y="90376"/>
            <a:ext cx="1322456" cy="132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6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3D56F-B6F1-3FFD-474E-6F262752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7D7D9-0793-923A-3B6D-67E00ACE4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DC3BF-9365-E239-13AC-2BCF710B3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4B4C-2539-4801-AE27-42DB2B06ECCB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F6678-B70F-2346-EED2-D41665C45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E1441-3B04-01C4-2DE7-37D135C14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FCDA-AD3A-4A5A-88DB-707C173D4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55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CDBB-2AD7-7B99-4788-BEB7D2A7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73150-9133-467B-4D23-2EFE183FF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AF706-6E08-454D-D958-1A347277F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4B4C-2539-4801-AE27-42DB2B06ECCB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5D9A9-92F8-73AA-B9E6-240C8854F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F32DE-C440-A4AB-C83C-F239E01B4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FCDA-AD3A-4A5A-88DB-707C173D4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97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9D9E7-620D-A784-772A-8EEFBA8EA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B21C9-6D4F-ECDC-0859-6AB97F9108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2C9D33-2AAD-CA23-2468-99DBDEDBC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77190-F4DC-C8F4-044D-EEEDB35F7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4B4C-2539-4801-AE27-42DB2B06ECCB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565810-C9B7-C0AC-720F-99D0AF706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A1B9E4-5CA0-3EBF-E542-74D73238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FCDA-AD3A-4A5A-88DB-707C173D4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91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96F45-7790-E319-3F3B-718044750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C7A0A-270D-24A6-A512-C23844735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01FC9-7F76-F9C7-DC9C-8ADC6AEAA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067412-E633-C31B-88E2-14E045874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2763C-2ECD-A7AA-4395-F281C36531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8682C4-7107-C129-9751-F1256D681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4B4C-2539-4801-AE27-42DB2B06ECCB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827761-D6A5-0D89-AA96-E51C6CF2A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CD93E8-C6B6-1F5B-9EF1-A4933380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FCDA-AD3A-4A5A-88DB-707C173D4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29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6F7E-0567-44BB-A58C-6D74B6CC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B4CA-7782-83CC-D4E9-D7BA203B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4B4C-2539-4801-AE27-42DB2B06ECCB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6B0A36-9340-6191-D0C7-5816485F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7304E-1000-40C0-40A9-5DB854B0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FCDA-AD3A-4A5A-88DB-707C173D4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68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83EBA3-256E-2F05-A2A7-563F5FA1F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4B4C-2539-4801-AE27-42DB2B06ECCB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4EEF8-BB1F-F018-B47F-F902E4EE6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8EB3D-8A09-7144-2F40-A906D5E0C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FCDA-AD3A-4A5A-88DB-707C173D4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85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94357-97AF-7CB9-6EF2-5FB5B37AE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CB763-7001-0B49-0BE9-58E8F3EDE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B64EF-A079-AE32-2710-7C3BB1957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158E7-9F13-0AF4-3739-57398817B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4B4C-2539-4801-AE27-42DB2B06ECCB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9932-8403-805C-AD91-984890AED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804C0-EE37-8A8C-BED5-953DB7AF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FCDA-AD3A-4A5A-88DB-707C173D4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15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BE52-A408-11AE-6BCD-B53F482C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4AECE7-FD63-AF2E-A5D3-2684A68EA1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6F7EE8-062D-4E8B-613D-5FAD75108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2BC56-7F61-9CBC-F4B5-1A7C6CB52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4B4C-2539-4801-AE27-42DB2B06ECCB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A1633-9DD5-7147-D981-5144F952B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D62E8-5757-1078-112A-5C30C692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FCDA-AD3A-4A5A-88DB-707C173D4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92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4BF44E-7C13-DAE0-27AE-9ACC5D3C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74F9E-F11C-8C04-E03C-0DBE9D677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0EBE1-FDEE-255E-7077-72ADE183A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564B4C-2539-4801-AE27-42DB2B06ECCB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05FA0-F48D-ECD9-CAC7-AB728593F0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918DE-960C-163A-2A4B-D41D2B279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AAFCDA-AD3A-4A5A-88DB-707C173D4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97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5110DF-066A-4B2C-E3A7-6D4D3D889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3591A-EC15-58CE-F422-C92015CF1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EBF50-48D2-CA37-54DE-F8F5131A46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00326-76EA-4948-AB32-D226EBBC4794}" type="datetime8">
              <a:rPr lang="en-PK" smtClean="0"/>
              <a:t>10/24/2024 11:01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83972-0C00-F1E7-BC54-0FF2345E3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D2378-18C1-7B87-A7EF-482059F13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9FD3C-0331-4B68-8D41-F67FB045835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23247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C12A8F-46BA-E4AF-C378-A09DE987D1C9}"/>
              </a:ext>
            </a:extLst>
          </p:cNvPr>
          <p:cNvSpPr txBox="1"/>
          <p:nvPr/>
        </p:nvSpPr>
        <p:spPr>
          <a:xfrm>
            <a:off x="1612612" y="1800950"/>
            <a:ext cx="89668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Impact Skills Development Program </a:t>
            </a:r>
          </a:p>
          <a:p>
            <a:pPr algn="ctr"/>
            <a:r>
              <a:rPr lang="en-AU" sz="2400" b="1" dirty="0"/>
              <a:t>in Artificial Intelligence, Data Science, and Blockchain</a:t>
            </a:r>
            <a:endParaRPr lang="en-AU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2577E-9A45-3F11-D6DA-328E4757A354}"/>
              </a:ext>
            </a:extLst>
          </p:cNvPr>
          <p:cNvSpPr txBox="1"/>
          <p:nvPr/>
        </p:nvSpPr>
        <p:spPr>
          <a:xfrm>
            <a:off x="2020686" y="3544965"/>
            <a:ext cx="815062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b="1"/>
              <a:t>Module 8: </a:t>
            </a:r>
            <a:r>
              <a:rPr lang="en-AU" sz="2800" b="1" dirty="0"/>
              <a:t>Object Detection &amp; Recognition Using CNN</a:t>
            </a:r>
          </a:p>
          <a:p>
            <a:pPr algn="ctr"/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Lecture 4: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Object Detection Architectures: YOLO</a:t>
            </a:r>
            <a:endParaRPr lang="en-A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75D5F4-1F36-E06E-32C1-FB4E0B6812F8}"/>
              </a:ext>
            </a:extLst>
          </p:cNvPr>
          <p:cNvSpPr/>
          <p:nvPr/>
        </p:nvSpPr>
        <p:spPr>
          <a:xfrm flipV="1">
            <a:off x="2977204" y="2995979"/>
            <a:ext cx="6237605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4D008-C041-EC14-5186-A2DAEC2CD8B7}"/>
              </a:ext>
            </a:extLst>
          </p:cNvPr>
          <p:cNvSpPr txBox="1"/>
          <p:nvPr/>
        </p:nvSpPr>
        <p:spPr>
          <a:xfrm>
            <a:off x="4629133" y="5263557"/>
            <a:ext cx="2933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/>
              <a:t>Instructor: Ahsan Jalal</a:t>
            </a:r>
            <a:endParaRPr lang="en-AU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828436-0445-7185-86C5-57864D7E6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1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54439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Class Prediction in YOLOv3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10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YOLOv3 uses </a:t>
            </a:r>
            <a:r>
              <a:rPr lang="en-US" b="1" dirty="0"/>
              <a:t>independent logistic classifiers</a:t>
            </a:r>
            <a:r>
              <a:rPr lang="en-US" dirty="0"/>
              <a:t> for class prediction instead of </a:t>
            </a:r>
            <a:r>
              <a:rPr lang="en-US" dirty="0" err="1"/>
              <a:t>softmax</a:t>
            </a:r>
            <a:r>
              <a:rPr lang="en-US" dirty="0"/>
              <a:t> assuming classes are mutually exclusive.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allows for </a:t>
            </a:r>
            <a:r>
              <a:rPr lang="en-US" b="1" dirty="0"/>
              <a:t>multi-label classification</a:t>
            </a:r>
            <a:r>
              <a:rPr lang="en-US" dirty="0"/>
              <a:t>, meaning an object can belong to multiple classes (e.g., an object being both a "cat" and "animal").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 predictions are made for each detected object, and probabilities are assigned for each class using a threshold.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element belonging to a certain class will not be influenced by the decision of that element belonging to another class (binary cross-entropy loss).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96CE4D5-25C1-5391-AEB8-91EF22ACB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280" y="3924049"/>
            <a:ext cx="4140200" cy="261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08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YOLOv3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11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38395"/>
            <a:ext cx="1061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Introduced in </a:t>
            </a:r>
            <a:r>
              <a:rPr lang="en-US" b="1" dirty="0"/>
              <a:t>Darknet-53</a:t>
            </a:r>
            <a:r>
              <a:rPr lang="en-US" dirty="0"/>
              <a:t>, YOLOv3 incorporates residual connections similar to </a:t>
            </a:r>
            <a:r>
              <a:rPr lang="en-US" dirty="0" err="1"/>
              <a:t>ResNet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</a:t>
            </a:r>
            <a:r>
              <a:rPr lang="en-US" b="1" dirty="0"/>
              <a:t>53 convolutional layers</a:t>
            </a:r>
            <a:r>
              <a:rPr lang="en-US" dirty="0"/>
              <a:t>, Darknet-53 is significantly deeper than YOLOv2’s Darknet-19.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YOLOv3 balances </a:t>
            </a:r>
            <a:r>
              <a:rPr lang="en-US" b="1" dirty="0"/>
              <a:t>speed</a:t>
            </a:r>
            <a:r>
              <a:rPr lang="en-US" dirty="0"/>
              <a:t> and </a:t>
            </a:r>
            <a:r>
              <a:rPr lang="en-US" b="1" dirty="0"/>
              <a:t>accuracy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most real-time applications, it is preferred over slower but more accurate models.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8CA74-531F-A807-58A5-84FF046AF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57984"/>
            <a:ext cx="7135296" cy="2147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4EBAB-CF6B-89FF-A8B1-72CE21045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312" y="5005653"/>
            <a:ext cx="6599074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3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YOLOv4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12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38395"/>
            <a:ext cx="10617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Released in 2020 by Alexey </a:t>
            </a:r>
            <a:r>
              <a:rPr lang="en-US" dirty="0" err="1"/>
              <a:t>Bochkovskiy</a:t>
            </a:r>
            <a:r>
              <a:rPr lang="en-US" dirty="0"/>
              <a:t> and the</a:t>
            </a:r>
            <a:br>
              <a:rPr lang="en-US" dirty="0"/>
            </a:br>
            <a:r>
              <a:rPr lang="en-US" dirty="0"/>
              <a:t> YOLO development team.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Backbone:</a:t>
            </a:r>
            <a:r>
              <a:rPr lang="en-US" dirty="0"/>
              <a:t> CSPDarknet53 (</a:t>
            </a:r>
            <a:r>
              <a:rPr lang="en-US" dirty="0" err="1"/>
              <a:t>CSPNet</a:t>
            </a:r>
            <a:r>
              <a:rPr lang="en-US" dirty="0"/>
              <a:t> integration to reduce</a:t>
            </a:r>
            <a:br>
              <a:rPr lang="en-US" dirty="0"/>
            </a:br>
            <a:r>
              <a:rPr lang="en-US" dirty="0"/>
              <a:t> computation).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CSPNet</a:t>
            </a:r>
            <a:r>
              <a:rPr lang="en-US" b="1" dirty="0"/>
              <a:t> </a:t>
            </a:r>
            <a:r>
              <a:rPr lang="en-US" dirty="0"/>
              <a:t>Cross Stage Partial Network involves </a:t>
            </a:r>
            <a:br>
              <a:rPr lang="en-US" dirty="0"/>
            </a:br>
            <a:r>
              <a:rPr lang="en-US" dirty="0"/>
              <a:t>splitting the feature maps into two parts,</a:t>
            </a:r>
            <a:br>
              <a:rPr lang="en-US" dirty="0"/>
            </a:br>
            <a:r>
              <a:rPr lang="en-US" dirty="0"/>
              <a:t> processing each part separately, and then</a:t>
            </a:r>
            <a:br>
              <a:rPr lang="en-US" dirty="0"/>
            </a:br>
            <a:r>
              <a:rPr lang="en-US" dirty="0"/>
              <a:t> concatenating the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E64D63-A851-2C43-847E-FE169D902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92" y="4079158"/>
            <a:ext cx="6417503" cy="25350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239575-1A3B-76ED-11D6-C021B9114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047" y="1469349"/>
            <a:ext cx="4363908" cy="468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9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Dense Block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13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38395"/>
            <a:ext cx="1061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DenseBlock</a:t>
            </a:r>
            <a:r>
              <a:rPr lang="en-US" dirty="0"/>
              <a:t> have residual connections which corresponds to too many connections.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During backpropagation too many duplicate gradients.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8474D-0BCE-8C85-0704-CB139C923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919" y="3079631"/>
            <a:ext cx="7802880" cy="285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4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14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38395"/>
            <a:ext cx="1061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DenseBlock</a:t>
            </a:r>
            <a:r>
              <a:rPr lang="en-US" dirty="0"/>
              <a:t> have residual connections which corresponds to too many connections.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During backpropagation too many duplicate gradients.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Transition layer is used to match the dimension for the next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D3B1F-D37A-B956-F344-9AB922E0C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37" y="2661725"/>
            <a:ext cx="8793126" cy="361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1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 err="1"/>
              <a:t>CSPNet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15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38395"/>
            <a:ext cx="1061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pass half feature maps to the Dense block and half are concatenated directly to reduce computations.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37F297-24EE-53C2-4FA2-C18CCEEE1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451" y="3122204"/>
            <a:ext cx="8718698" cy="341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3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 err="1"/>
              <a:t>CSPNet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16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38395"/>
            <a:ext cx="1061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pass half feature maps to the Dense block and half are concatenated directly to reduce computations.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45139-E722-CABC-ACEC-FCE513E92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61062"/>
            <a:ext cx="8140236" cy="456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YOLOv4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17</a:t>
            </a:fld>
            <a:endParaRPr lang="en-PK"/>
          </a:p>
        </p:txBody>
      </p:sp>
      <p:pic>
        <p:nvPicPr>
          <p:cNvPr id="8196" name="Picture 4" descr="Main structure of YOLO v4 architecture [28] | Download Scientific Diagram">
            <a:extLst>
              <a:ext uri="{FF2B5EF4-FFF2-40B4-BE49-F238E27FC236}">
                <a16:creationId xmlns:a16="http://schemas.microsoft.com/office/drawing/2014/main" id="{3A158387-DF21-1326-197D-BE1EEBB2C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951" y="1620520"/>
            <a:ext cx="8957774" cy="438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226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YOLOv4: Feature Extraction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18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38395"/>
            <a:ext cx="1061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Backbone: </a:t>
            </a:r>
            <a:r>
              <a:rPr lang="en-US" dirty="0"/>
              <a:t>Extracts features from the input data.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Neck</a:t>
            </a:r>
            <a:r>
              <a:rPr lang="en-US" dirty="0"/>
              <a:t>: PAN (Path Aggregation Network) to gather feature maps at different levels for improved object detection as well as SPP (Spatial Pyramid Pooling).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A2DCA5-E327-14FD-D154-DC9C4E951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2" y="2730817"/>
            <a:ext cx="5881856" cy="2531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4174C8-1B51-0048-7EAF-621D4B281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813" y="2730817"/>
            <a:ext cx="5717333" cy="2531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920C84-FF7C-5027-1655-557E0C233A65}"/>
              </a:ext>
            </a:extLst>
          </p:cNvPr>
          <p:cNvSpPr txBox="1"/>
          <p:nvPr/>
        </p:nvSpPr>
        <p:spPr>
          <a:xfrm>
            <a:off x="2153920" y="6089134"/>
            <a:ext cx="8046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Explanation of YOLOv4 components: https://youtu.be/wMQEfzsARrw</a:t>
            </a:r>
          </a:p>
        </p:txBody>
      </p:sp>
    </p:spTree>
    <p:extLst>
      <p:ext uri="{BB962C8B-B14F-4D97-AF65-F5344CB8AC3E}">
        <p14:creationId xmlns:p14="http://schemas.microsoft.com/office/powerpoint/2010/main" val="263502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Small Object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19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86740" y="1446864"/>
            <a:ext cx="1061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level features have semantic information (classification).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level features (high resolution ) have spatial information (good for object localization).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require semantic and spatial information for better object detection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A8745-B395-5306-505B-8780BEA6F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360" y="2652666"/>
            <a:ext cx="8463280" cy="388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89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Previously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R-CNN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R-CNN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R-CNN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Mask R-CNN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Pros Vs. 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61C38CA-BD9B-02C2-4F22-424009349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14569"/>
              </p:ext>
            </p:extLst>
          </p:nvPr>
        </p:nvGraphicFramePr>
        <p:xfrm>
          <a:off x="4434840" y="1645090"/>
          <a:ext cx="6918960" cy="4425137"/>
        </p:xfrm>
        <a:graphic>
          <a:graphicData uri="http://schemas.openxmlformats.org/drawingml/2006/table">
            <a:tbl>
              <a:tblPr/>
              <a:tblGrid>
                <a:gridCol w="1729740">
                  <a:extLst>
                    <a:ext uri="{9D8B030D-6E8A-4147-A177-3AD203B41FA5}">
                      <a16:colId xmlns:a16="http://schemas.microsoft.com/office/drawing/2014/main" val="713646132"/>
                    </a:ext>
                  </a:extLst>
                </a:gridCol>
                <a:gridCol w="1729740">
                  <a:extLst>
                    <a:ext uri="{9D8B030D-6E8A-4147-A177-3AD203B41FA5}">
                      <a16:colId xmlns:a16="http://schemas.microsoft.com/office/drawing/2014/main" val="46599229"/>
                    </a:ext>
                  </a:extLst>
                </a:gridCol>
                <a:gridCol w="1729740">
                  <a:extLst>
                    <a:ext uri="{9D8B030D-6E8A-4147-A177-3AD203B41FA5}">
                      <a16:colId xmlns:a16="http://schemas.microsoft.com/office/drawing/2014/main" val="1751023120"/>
                    </a:ext>
                  </a:extLst>
                </a:gridCol>
                <a:gridCol w="1729740">
                  <a:extLst>
                    <a:ext uri="{9D8B030D-6E8A-4147-A177-3AD203B41FA5}">
                      <a16:colId xmlns:a16="http://schemas.microsoft.com/office/drawing/2014/main" val="844392105"/>
                    </a:ext>
                  </a:extLst>
                </a:gridCol>
              </a:tblGrid>
              <a:tr h="267240">
                <a:tc>
                  <a:txBody>
                    <a:bodyPr/>
                    <a:lstStyle/>
                    <a:p>
                      <a:r>
                        <a:rPr lang="en-US" sz="1300" b="1"/>
                        <a:t>Aspect</a:t>
                      </a:r>
                      <a:endParaRPr lang="en-US" sz="1300"/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R-CNN</a:t>
                      </a:r>
                      <a:endParaRPr lang="en-US" sz="1300"/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Fast R-CNN</a:t>
                      </a:r>
                      <a:endParaRPr lang="en-US" sz="1300"/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Faster R-CNN</a:t>
                      </a:r>
                      <a:endParaRPr lang="en-US" sz="1300"/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412010"/>
                  </a:ext>
                </a:extLst>
              </a:tr>
              <a:tr h="267240">
                <a:tc>
                  <a:txBody>
                    <a:bodyPr/>
                    <a:lstStyle/>
                    <a:p>
                      <a:r>
                        <a:rPr lang="en-US" sz="1300" b="1"/>
                        <a:t>Publication Year</a:t>
                      </a:r>
                      <a:endParaRPr lang="en-US" sz="1300"/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2014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2015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2015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984699"/>
                  </a:ext>
                </a:extLst>
              </a:tr>
              <a:tr h="671235">
                <a:tc>
                  <a:txBody>
                    <a:bodyPr/>
                    <a:lstStyle/>
                    <a:p>
                      <a:r>
                        <a:rPr lang="en-US" sz="1300" b="1"/>
                        <a:t>Region Proposal Method</a:t>
                      </a:r>
                      <a:endParaRPr lang="en-US" sz="1300"/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Selective Search (External Algorithm)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Selective Search (External Algorithm)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Region Proposal Network (RPN) (Integrated)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441253"/>
                  </a:ext>
                </a:extLst>
              </a:tr>
              <a:tr h="469238">
                <a:tc>
                  <a:txBody>
                    <a:bodyPr/>
                    <a:lstStyle/>
                    <a:p>
                      <a:r>
                        <a:rPr lang="en-US" sz="1300" b="1"/>
                        <a:t>Feature Extraction</a:t>
                      </a:r>
                      <a:endParaRPr lang="en-US" sz="1300"/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CNN on each region proposal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Single CNN on the entire image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Single CNN on the entire image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540611"/>
                  </a:ext>
                </a:extLst>
              </a:tr>
              <a:tr h="469238">
                <a:tc>
                  <a:txBody>
                    <a:bodyPr/>
                    <a:lstStyle/>
                    <a:p>
                      <a:r>
                        <a:rPr lang="en-US" sz="1300" b="1" dirty="0"/>
                        <a:t>Classification</a:t>
                      </a:r>
                      <a:endParaRPr lang="en-US" sz="1300" dirty="0"/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SVM classifier on extracted features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Softmax layer in CNN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Softmax</a:t>
                      </a:r>
                      <a:r>
                        <a:rPr lang="en-US" sz="1300" dirty="0"/>
                        <a:t> layer in CNN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0451"/>
                  </a:ext>
                </a:extLst>
              </a:tr>
              <a:tr h="469238">
                <a:tc>
                  <a:txBody>
                    <a:bodyPr/>
                    <a:lstStyle/>
                    <a:p>
                      <a:r>
                        <a:rPr lang="en-US" sz="1300" b="1"/>
                        <a:t>Bounding Box Regression</a:t>
                      </a:r>
                      <a:endParaRPr lang="en-US" sz="1300"/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Separate linear regressor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Integrated in the network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Integrated in the network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660011"/>
                  </a:ext>
                </a:extLst>
              </a:tr>
              <a:tr h="469238">
                <a:tc>
                  <a:txBody>
                    <a:bodyPr/>
                    <a:lstStyle/>
                    <a:p>
                      <a:r>
                        <a:rPr lang="en-US" sz="1300" b="1" dirty="0"/>
                        <a:t>Speed</a:t>
                      </a:r>
                      <a:endParaRPr lang="en-US" sz="1300" dirty="0"/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Slow (takes around 47s per image)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Faster than R-CNN (2s per image)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Much faster (0.2s per image)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327987"/>
                  </a:ext>
                </a:extLst>
              </a:tr>
              <a:tr h="671235">
                <a:tc>
                  <a:txBody>
                    <a:bodyPr/>
                    <a:lstStyle/>
                    <a:p>
                      <a:r>
                        <a:rPr lang="en-US" sz="1300" b="1" dirty="0"/>
                        <a:t>Pros</a:t>
                      </a:r>
                      <a:endParaRPr lang="en-US" sz="1300" dirty="0"/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Pioneering approach using deep learning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Improved speed and simpler training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Integrated proposal generation, much faster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127557"/>
                  </a:ext>
                </a:extLst>
              </a:tr>
              <a:tr h="671235">
                <a:tc>
                  <a:txBody>
                    <a:bodyPr/>
                    <a:lstStyle/>
                    <a:p>
                      <a:r>
                        <a:rPr lang="en-US" sz="1300" b="1" dirty="0"/>
                        <a:t>Cons</a:t>
                      </a:r>
                      <a:endParaRPr lang="en-US" sz="1300" dirty="0"/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Slow, multi-stage, requires lots of storage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Still relies on slow Selective Search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Complex RPN but highly efficient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8359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185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Recall from SSD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20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86740" y="1446864"/>
            <a:ext cx="1061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SSD, we take feature maps at different resolutions and do object detections.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issue?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Predictions at each level predictions are independent to each 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Predictions done at high level-features have less spatial information and vice versa for low-level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D7B16-F518-DFFD-35D0-1F2B5BFFF6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99"/>
          <a:stretch/>
        </p:blipFill>
        <p:spPr>
          <a:xfrm>
            <a:off x="1128402" y="2944119"/>
            <a:ext cx="8960478" cy="377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5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Pyramid Network (FPN)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21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86740" y="1446864"/>
            <a:ext cx="1061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FPN solved the issue by creating new set of features by upscaling the high-level features to match the last prediction layer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Lateral connections are made and features are added in the </a:t>
            </a:r>
            <a:r>
              <a:rPr lang="en-US" dirty="0" err="1"/>
              <a:t>the</a:t>
            </a:r>
            <a:r>
              <a:rPr lang="en-US" dirty="0"/>
              <a:t> upscaled version to generate new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these features contain information from high and low level features so the features contain spatial and semantic information.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9E02B-78EB-49F5-0D78-EBDBBEFBB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120" y="2871236"/>
            <a:ext cx="8493760" cy="387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0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4800" dirty="0"/>
              <a:t>Path Aggregation Network (PAN)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22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86740" y="1446864"/>
            <a:ext cx="1061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FPN is not used in YOLOv4 rather PAN is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PAN is an extension of FPN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main idea is to shorten the information path.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E88097-C6E0-88D1-F9BD-40F29B77F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320" y="2364106"/>
            <a:ext cx="8361680" cy="435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4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4800" dirty="0"/>
              <a:t>Path Aggregation Network (PAN)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23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86740" y="1446864"/>
            <a:ext cx="1061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want low-level features to be accessible at high-level features for better object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that we need to apply large number of convolution layers on 10</a:t>
            </a:r>
            <a:r>
              <a:rPr lang="en-US" baseline="30000" dirty="0"/>
              <a:t>th</a:t>
            </a:r>
            <a:r>
              <a:rPr lang="en-US" dirty="0"/>
              <a:t> layer to get the 90</a:t>
            </a:r>
            <a:r>
              <a:rPr lang="en-US" baseline="30000" dirty="0"/>
              <a:t>th</a:t>
            </a:r>
            <a:r>
              <a:rPr lang="en-US" dirty="0"/>
              <a:t> layer but the information has been changed during the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Merging features in top-down path will have an information loss because we are partially getting low-level information from lateral connections.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668E4-5927-CFE9-C982-77BD12919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947882"/>
            <a:ext cx="8470605" cy="34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2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4800" dirty="0"/>
              <a:t>Path Aggregation Network (PAN)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24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86740" y="1446864"/>
            <a:ext cx="1061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it takes less steps to reach from low-level features to high-level features in the additional bottom-up path.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Spatial information is preserved better compared to backbone model bottom-up path.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it provides the shortest path for forward as well as backward pass.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8A5BC5-948D-77F3-F990-572AE0216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381" y="3121568"/>
            <a:ext cx="7094851" cy="362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5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4800" dirty="0"/>
              <a:t>Path Aggregation Network (PAN)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25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86740" y="1446864"/>
            <a:ext cx="1061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 ResNeXt-101 backbone results for FPN and </a:t>
            </a:r>
            <a:r>
              <a:rPr lang="en-US" dirty="0" err="1"/>
              <a:t>PANet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is improved using </a:t>
            </a:r>
            <a:r>
              <a:rPr lang="en-US" dirty="0" err="1"/>
              <a:t>PANet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AD46C-7BFB-BAB9-9F47-9D6258B50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4685"/>
            <a:ext cx="12192000" cy="230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4800" dirty="0"/>
              <a:t>FPN issue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26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86740" y="1446864"/>
            <a:ext cx="1061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different feature maps (P1,P2,P3) , we use anchor boxes of different scales (S1,S2,S3) to do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S1 can have useful information in P2,P3 as well , which is not used in FPN.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 S1 uses P1, S2 uses P2 features only.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of the reason for its lower accuracy compared to PAN.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9EC70F-77A4-2686-A7E5-3D72B51CF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075" y="3129555"/>
            <a:ext cx="6507125" cy="340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4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4800" dirty="0" err="1"/>
              <a:t>Adative</a:t>
            </a:r>
            <a:r>
              <a:rPr lang="en-US" sz="4800" dirty="0"/>
              <a:t> Feature Pooling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27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86740" y="1446864"/>
            <a:ext cx="1061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3</a:t>
            </a:r>
            <a:r>
              <a:rPr lang="en-US" baseline="30000" dirty="0"/>
              <a:t>rd</a:t>
            </a:r>
            <a:r>
              <a:rPr lang="en-US" dirty="0"/>
              <a:t> stage of PAN is adaptive feature pooling.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choose the best features for predicting the bounding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pooling gives the best features for predicting the particular bounding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13316-9DCF-3F1C-1120-6DADB2D8B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393" y="2647193"/>
            <a:ext cx="5631180" cy="412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9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4800" dirty="0" err="1"/>
              <a:t>Adative</a:t>
            </a:r>
            <a:r>
              <a:rPr lang="en-US" sz="4800" dirty="0"/>
              <a:t> Feature Pooling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28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86740" y="1446864"/>
            <a:ext cx="1061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Scale S1 (which is looking for larger objects), it is taking 55% </a:t>
            </a:r>
            <a:r>
              <a:rPr lang="en-US" dirty="0" err="1"/>
              <a:t>featrure</a:t>
            </a:r>
            <a:r>
              <a:rPr lang="en-US" dirty="0"/>
              <a:t> information from P2,P3 &amp; P4 (low-level features) and 45% feature from P1.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Without Adaptive feature pooling , it was taking 100% features from P1.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5BEFBA-055D-76F7-B95A-9EA64C164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293" y="2880009"/>
            <a:ext cx="7913267" cy="350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8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Autofit/>
          </a:bodyPr>
          <a:lstStyle/>
          <a:p>
            <a:r>
              <a:rPr lang="en-US" sz="4800" dirty="0" err="1"/>
              <a:t>Adative</a:t>
            </a:r>
            <a:r>
              <a:rPr lang="en-US" sz="4800" dirty="0"/>
              <a:t> Feature Pooling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29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86740" y="1446864"/>
            <a:ext cx="1061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order to get features from different levels to predict a particular bounding box, features are extracted which have different shapes due to the resolution of the feature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ROI Align is used to get fixed-size feature maps.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Features are flatten and added together and class prediction and bounding box regression is applied.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07348-3747-332E-F1DC-E9794D5C0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488" y="2667685"/>
            <a:ext cx="8825023" cy="414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9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Introduction to YOLO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3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YOLO (You Only Look Once)</a:t>
            </a:r>
            <a:r>
              <a:rPr lang="en-US" dirty="0"/>
              <a:t> is a fast and real-time object detection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Introduced by </a:t>
            </a:r>
            <a:r>
              <a:rPr lang="en-US" b="1" dirty="0"/>
              <a:t>Joseph Redmon et al.</a:t>
            </a:r>
            <a:r>
              <a:rPr lang="en-US" dirty="0"/>
              <a:t> in 2016.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frames object detection as a single regression problem, predicting bounding boxes and class probabilities directly from full images in one pass.</a:t>
            </a:r>
          </a:p>
        </p:txBody>
      </p:sp>
      <p:pic>
        <p:nvPicPr>
          <p:cNvPr id="1030" name="Picture 6" descr="YOLO Full Model Architecture | Download Scientific Diagram">
            <a:extLst>
              <a:ext uri="{FF2B5EF4-FFF2-40B4-BE49-F238E27FC236}">
                <a16:creationId xmlns:a16="http://schemas.microsoft.com/office/drawing/2014/main" id="{68DC0956-F5D0-493F-53A8-81BAF7451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2927529"/>
            <a:ext cx="809625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7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YOLOv4: SPP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30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38395"/>
            <a:ext cx="1061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Spatial Pyramid Pooling </a:t>
            </a:r>
            <a:r>
              <a:rPr lang="en-US" dirty="0"/>
              <a:t>is used to get more context specific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Helps in detecting objects at different scales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after last convolution layer of Backbone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to ROI pooling (fixed length)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Getting features at different levels (global to local)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920C84-FF7C-5027-1655-557E0C233A65}"/>
              </a:ext>
            </a:extLst>
          </p:cNvPr>
          <p:cNvSpPr txBox="1"/>
          <p:nvPr/>
        </p:nvSpPr>
        <p:spPr>
          <a:xfrm>
            <a:off x="2164080" y="6354246"/>
            <a:ext cx="8046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Explanation of YOLOv4 components: https://youtu.be/wMQEfzsARrw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71B26-04E0-749C-E87C-F36D78281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3295134"/>
            <a:ext cx="4435823" cy="2987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00FC9-631E-8327-2B21-C30281FD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106" y="2661062"/>
            <a:ext cx="5056374" cy="353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9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YOLOv4: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31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631338" y="1738395"/>
            <a:ext cx="1061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Spatial Attention Module (SAM)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Highlight relevant features and attenuate less relevant/ noisy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dirty="0"/>
              <a:t>Use Attention module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3FDC15-72CD-AE90-0A39-27D2D570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223" y="2987167"/>
            <a:ext cx="8123596" cy="288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6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YOLOv4: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32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38395"/>
            <a:ext cx="1061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Spatial Attention Module (SAM)</a:t>
            </a:r>
          </a:p>
          <a:p>
            <a:r>
              <a:rPr lang="en-US" b="1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7DBC60-8799-3A77-9129-04AE97C1B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446300"/>
            <a:ext cx="8839200" cy="405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2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YOLOv4: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33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38395"/>
            <a:ext cx="1061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YOLOv4 , they used a single convolution block instead of Max and Average Pooling since pooling removes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learn those features using convolution.</a:t>
            </a:r>
          </a:p>
          <a:p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40FC4D-07F6-5BC3-1145-A78CB9D25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23" y="3130143"/>
            <a:ext cx="5844117" cy="359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YOLOv4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34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Achieves real-time performance with high mAP (mean Average Precision).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run up to 65 FPS on powerful GPUs while maintaining competitive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YOLOv4 achieves 43.5% mAP on the COCO dataset at 65 FPS.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Designed to be compatible with most consumer GPUs, including Tesla V100 and RTX series.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2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YOLOv4 Vs. YOLOv5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35</a:t>
            </a:fld>
            <a:endParaRPr lang="en-PK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E5B0A45E-2543-6812-E899-44F9FA79E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22935"/>
              </p:ext>
            </p:extLst>
          </p:nvPr>
        </p:nvGraphicFramePr>
        <p:xfrm>
          <a:off x="1524000" y="1163955"/>
          <a:ext cx="8127999" cy="549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42546376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0294851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412026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Feature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YOLOv4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YOLOv5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52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Framework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Darknet (C/C++)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PyTorch</a:t>
                      </a:r>
                      <a:r>
                        <a:rPr lang="en-US" dirty="0"/>
                        <a:t> (Python)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6287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Model Variants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YOLOv4, YOLOv4-tiny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YOLOv5s, YOLOv5m, YOLOv5l, YOLOv5x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4409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Performance (Speed)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Slightly slower due to larger model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Faster due to optimizations in </a:t>
                      </a:r>
                      <a:r>
                        <a:rPr lang="en-US" dirty="0" err="1"/>
                        <a:t>PyTorch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399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Ease of Use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Complex</a:t>
                      </a:r>
                      <a:r>
                        <a:rPr lang="fr-FR" dirty="0"/>
                        <a:t> setup; </a:t>
                      </a:r>
                      <a:r>
                        <a:rPr lang="fr-FR" dirty="0" err="1"/>
                        <a:t>requires</a:t>
                      </a:r>
                      <a:r>
                        <a:rPr lang="fr-FR" dirty="0"/>
                        <a:t> Darknet installation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Easier setup; native support in </a:t>
                      </a:r>
                      <a:r>
                        <a:rPr lang="en-US" dirty="0" err="1"/>
                        <a:t>PyTorch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0051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r>
                        <a:rPr lang="en-US" b="1" dirty="0"/>
                        <a:t>Training Framework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Requires Darknet; custom data preprocessing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PyTorch</a:t>
                      </a:r>
                      <a:r>
                        <a:rPr lang="en-US" dirty="0"/>
                        <a:t>-based, simpler to train and customize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291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File Size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Larger model sizes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Smaller file sizes (~27 MB for YOLOv5s)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6175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Training Speed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Slower, more resource-heavy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Faster, uses modern </a:t>
                      </a:r>
                      <a:r>
                        <a:rPr lang="en-US" dirty="0" err="1"/>
                        <a:t>PyTorch</a:t>
                      </a:r>
                      <a:r>
                        <a:rPr lang="en-US" dirty="0"/>
                        <a:t> optimizations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854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Uses CSPDarknet53 for backbone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CSPDarknet53 backbone with further optimizations in </a:t>
                      </a:r>
                      <a:r>
                        <a:rPr lang="en-US" dirty="0" err="1"/>
                        <a:t>PyTorch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714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2042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YOLOv5 Vs. YOLOv8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36</a:t>
            </a:fld>
            <a:endParaRPr lang="en-PK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4A05ED-596C-A81D-3670-778B29432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626558"/>
              </p:ext>
            </p:extLst>
          </p:nvPr>
        </p:nvGraphicFramePr>
        <p:xfrm>
          <a:off x="2032000" y="1755986"/>
          <a:ext cx="8127999" cy="431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156213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89078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7046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Feature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YOLOv5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YOLOv8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43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Anchor Type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Anchor-based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Anchor-free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9244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Detection Head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Combined classification &amp; </a:t>
                      </a:r>
                      <a:r>
                        <a:rPr lang="en-US" dirty="0" err="1"/>
                        <a:t>bbox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Decoupled classification &amp; </a:t>
                      </a:r>
                      <a:r>
                        <a:rPr lang="en-US" dirty="0" err="1"/>
                        <a:t>bbox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859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Model Architecture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CSPNet</a:t>
                      </a:r>
                      <a:r>
                        <a:rPr lang="en-US" dirty="0"/>
                        <a:t>-based Backbone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Optimized </a:t>
                      </a:r>
                      <a:r>
                        <a:rPr lang="en-US" dirty="0" err="1"/>
                        <a:t>CSPNet</a:t>
                      </a:r>
                      <a:r>
                        <a:rPr lang="en-US" dirty="0"/>
                        <a:t> backbone + </a:t>
                      </a:r>
                      <a:r>
                        <a:rPr lang="en-US" dirty="0" err="1"/>
                        <a:t>PANet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39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Training Speed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Faster (more efficient pipeline)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940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Accuracy (COCO mAP)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(~45.7% mAP)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Higher (~49.0% mAP)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5172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Deployment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Flexible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modular &amp; user-friendly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989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Inference Speed (YOLOv5-S)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~140 FPS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~160 FPS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9470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420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Next Lecture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37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68960" y="1757680"/>
            <a:ext cx="1061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study Transformer based Object detection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Overview of Transformers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Significance of attention mechanism with traditional </a:t>
            </a:r>
            <a:r>
              <a:rPr lang="en-US"/>
              <a:t>CNN architectures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3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Key Features of YOLO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4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Single Forward Pass</a:t>
            </a:r>
            <a:r>
              <a:rPr lang="en-US" dirty="0"/>
              <a:t>: YOLO performs detection in a single pass through the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Real-Time Speed</a:t>
            </a:r>
            <a:r>
              <a:rPr lang="en-US" dirty="0"/>
              <a:t>: It can process up to 45 frames per second (FPS) with YOLOv1 and up to 155 FPS with YOLOv4-tiny.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Global Context</a:t>
            </a:r>
            <a:r>
              <a:rPr lang="en-US" dirty="0"/>
              <a:t>: YOLO looks at the entire image, not just regions of interest, resulting in fewer</a:t>
            </a:r>
            <a:br>
              <a:rPr lang="en-US" dirty="0"/>
            </a:br>
            <a:r>
              <a:rPr lang="en-US" dirty="0"/>
              <a:t> false positives on background objects.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4D398A-22FE-3437-A945-849F0925B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611146"/>
            <a:ext cx="8907118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5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Architecture of YOLO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5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YOLO uses a single neural network to predict bounding boxes and class probabilities from a given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image is divided into an S x S grid, and each grid cell predicts a set of bounding boxes and their corresponding confidence scores.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grid cell predicts B bounding boxes.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box includes: x, y (center of the box), </a:t>
            </a:r>
            <a:br>
              <a:rPr lang="en-US" dirty="0"/>
            </a:br>
            <a:r>
              <a:rPr lang="en-US" dirty="0"/>
              <a:t>w, h (width and height), and a confidence score.</a:t>
            </a:r>
          </a:p>
        </p:txBody>
      </p:sp>
      <p:pic>
        <p:nvPicPr>
          <p:cNvPr id="3074" name="Picture 2" descr="conv neural network - What is the need of multiple Bounding Boxes per grid  cell in YOLO v1? - Cross Validated">
            <a:extLst>
              <a:ext uri="{FF2B5EF4-FFF2-40B4-BE49-F238E27FC236}">
                <a16:creationId xmlns:a16="http://schemas.microsoft.com/office/drawing/2014/main" id="{1787606D-91D3-7C93-5AE5-1FB1606C9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211" y="2509520"/>
            <a:ext cx="5663349" cy="369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05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YOLOv3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6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YOLOv3 (You Only Look Once, Version 3)</a:t>
            </a:r>
            <a:r>
              <a:rPr lang="en-US" dirty="0"/>
              <a:t> is a real-time object detection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Introduced by </a:t>
            </a:r>
            <a:r>
              <a:rPr lang="en-US" b="1" dirty="0"/>
              <a:t>Joseph Redmon and Ali Farhadi</a:t>
            </a:r>
            <a:r>
              <a:rPr lang="en-US" dirty="0"/>
              <a:t> in 2018.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Builds upon the ideas of YOLOv1 and YOLOv2 with significant improvements in accuracy and multi-scale object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Combines the speed of YOLOv1 and YOLOv2 with higher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Detects objects at different sizes by using multiple feature maps.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Uses </a:t>
            </a:r>
            <a:r>
              <a:rPr lang="en-US" b="1" dirty="0"/>
              <a:t>sigmoid</a:t>
            </a:r>
            <a:r>
              <a:rPr lang="en-US" dirty="0"/>
              <a:t> activation for class prediction, which avoids vanishing gradients as caused by </a:t>
            </a:r>
            <a:r>
              <a:rPr lang="en-US" dirty="0" err="1"/>
              <a:t>Softmax</a:t>
            </a:r>
            <a:r>
              <a:rPr lang="en-US" dirty="0"/>
              <a:t>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YOLOv3 uses </a:t>
            </a:r>
            <a:r>
              <a:rPr lang="en-US" b="1" dirty="0"/>
              <a:t>Darknet-53</a:t>
            </a:r>
            <a:r>
              <a:rPr lang="en-US" dirty="0"/>
              <a:t> as its backbone, which is a deep convolutional neural network with 53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Residual blocks</a:t>
            </a:r>
            <a:r>
              <a:rPr lang="en-US" dirty="0"/>
              <a:t> are included, inspired by </a:t>
            </a:r>
            <a:r>
              <a:rPr lang="en-US" dirty="0" err="1"/>
              <a:t>ResNet</a:t>
            </a:r>
            <a:r>
              <a:rPr lang="en-US" dirty="0"/>
              <a:t>, for improved gradient flow.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</a:t>
            </a:r>
            <a:r>
              <a:rPr lang="en-US" b="1" dirty="0"/>
              <a:t>3 x 3 and 1 x 1 filters</a:t>
            </a:r>
            <a:r>
              <a:rPr lang="en-US" dirty="0"/>
              <a:t> to extract features at different scales.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8" name="Picture 2" descr="YOLOv3 architecture. | Download Scientific Diagram">
            <a:extLst>
              <a:ext uri="{FF2B5EF4-FFF2-40B4-BE49-F238E27FC236}">
                <a16:creationId xmlns:a16="http://schemas.microsoft.com/office/drawing/2014/main" id="{5920635E-7129-0458-0038-DDFC17FDE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715" y="4560885"/>
            <a:ext cx="7385685" cy="231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33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YOLOv3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7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736600" y="1416597"/>
            <a:ext cx="1061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YOLOv3 predicts objects at three different scales using three different feature maps: </a:t>
            </a:r>
            <a:r>
              <a:rPr lang="en-US" b="1" dirty="0"/>
              <a:t>13x13</a:t>
            </a:r>
            <a:r>
              <a:rPr lang="en-US" dirty="0"/>
              <a:t>, </a:t>
            </a:r>
            <a:r>
              <a:rPr lang="en-US" b="1" dirty="0"/>
              <a:t>26x26</a:t>
            </a:r>
            <a:r>
              <a:rPr lang="en-US" dirty="0"/>
              <a:t>, and </a:t>
            </a:r>
            <a:r>
              <a:rPr lang="en-US" b="1" dirty="0"/>
              <a:t>52x52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feature maps detect large, medium, and small objects respectively.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YOLOv3 uses 9 anchor boxes ( 3 per scale)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allows YOLOv3 to detect objects of various sizes more effectively than previous versions.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Non-Maximum Suppression (NMS) is used to remove redundant detections.</a:t>
            </a:r>
          </a:p>
        </p:txBody>
      </p:sp>
      <p:pic>
        <p:nvPicPr>
          <p:cNvPr id="5126" name="Picture 6" descr="Selecting the Right Bounding Box Using Non-Max Suppression">
            <a:extLst>
              <a:ext uri="{FF2B5EF4-FFF2-40B4-BE49-F238E27FC236}">
                <a16:creationId xmlns:a16="http://schemas.microsoft.com/office/drawing/2014/main" id="{DD207285-E24F-27A6-DA40-A4319C710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305" y="3905350"/>
            <a:ext cx="3919855" cy="209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8E5267C-EEFB-3FA9-A45D-66398B533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05096"/>
            <a:ext cx="6591865" cy="369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07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Bounding Box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8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YOLOv3 uses </a:t>
            </a:r>
            <a:r>
              <a:rPr lang="en-US" b="1" dirty="0"/>
              <a:t>anchor boxes</a:t>
            </a:r>
            <a:r>
              <a:rPr lang="en-US" dirty="0"/>
              <a:t> to predict bounding boxes by predicting these three attributes per anchor box: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Intersection over union (</a:t>
            </a:r>
            <a:r>
              <a:rPr lang="en-US" dirty="0" err="1"/>
              <a:t>IoU</a:t>
            </a:r>
            <a:r>
              <a:rPr lang="en-US" dirty="0"/>
              <a:t>) — Predicts the </a:t>
            </a:r>
            <a:r>
              <a:rPr lang="en-US" dirty="0" err="1"/>
              <a:t>objectness</a:t>
            </a:r>
            <a:r>
              <a:rPr lang="en-US" dirty="0"/>
              <a:t> score of each anchor box.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Anchor box offsets — Refine the anchor box 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Class probability — Predicts the class label assigned to each anchor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Predicts </a:t>
            </a:r>
            <a:r>
              <a:rPr lang="en-US" b="1" dirty="0"/>
              <a:t>4 coordinates (x, y, width, height)</a:t>
            </a:r>
            <a:r>
              <a:rPr lang="en-US" dirty="0"/>
              <a:t> using </a:t>
            </a:r>
            <a:r>
              <a:rPr lang="en-US" b="1" dirty="0"/>
              <a:t>logistic regression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YOLOv3 predicts bounding boxes for </a:t>
            </a:r>
            <a:r>
              <a:rPr lang="en-US" b="1" dirty="0"/>
              <a:t>each cell in the grid</a:t>
            </a:r>
            <a:r>
              <a:rPr lang="en-US" dirty="0"/>
              <a:t> and each anchor box for all three scales.</a:t>
            </a:r>
          </a:p>
        </p:txBody>
      </p:sp>
      <p:pic>
        <p:nvPicPr>
          <p:cNvPr id="1026" name="Picture 2" descr="Getting Started with YOLO v3 - MATLAB &amp; Simulink - MathWorks France">
            <a:extLst>
              <a:ext uri="{FF2B5EF4-FFF2-40B4-BE49-F238E27FC236}">
                <a16:creationId xmlns:a16="http://schemas.microsoft.com/office/drawing/2014/main" id="{42BFD739-3007-E505-AF57-2665D4283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15" y="3918406"/>
            <a:ext cx="65722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88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Anchor Boxes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9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Anchor boxes are predefined bounding box shapes based on the dataset (e.g., COCO).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YOLOv3 uses </a:t>
            </a:r>
            <a:r>
              <a:rPr lang="en-US" b="1" dirty="0"/>
              <a:t>9 anchor boxes</a:t>
            </a:r>
            <a:r>
              <a:rPr lang="en-US" dirty="0"/>
              <a:t> divided across the three scales.</a:t>
            </a:r>
          </a:p>
          <a:p>
            <a:endParaRPr lang="en-US" dirty="0"/>
          </a:p>
          <a:p>
            <a:pPr lvl="1"/>
            <a:r>
              <a:rPr lang="en-US" dirty="0"/>
              <a:t>Anchor boxes improve accuracy by handling objects of various shapes and sizes.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 descr="C4W3L08 Anchor Boxes">
            <a:extLst>
              <a:ext uri="{FF2B5EF4-FFF2-40B4-BE49-F238E27FC236}">
                <a16:creationId xmlns:a16="http://schemas.microsoft.com/office/drawing/2014/main" id="{D15E4A18-9046-B3FA-AFA5-DDABED5E4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109912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31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7392</TotalTime>
  <Words>2065</Words>
  <Application>Microsoft Office PowerPoint</Application>
  <PresentationFormat>Widescreen</PresentationFormat>
  <Paragraphs>280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Aptos</vt:lpstr>
      <vt:lpstr>Aptos Display</vt:lpstr>
      <vt:lpstr>Arial</vt:lpstr>
      <vt:lpstr>Calibri</vt:lpstr>
      <vt:lpstr>Calibri Light</vt:lpstr>
      <vt:lpstr>Tw Cen MT</vt:lpstr>
      <vt:lpstr>Office Theme</vt:lpstr>
      <vt:lpstr>Office Theme</vt:lpstr>
      <vt:lpstr>PowerPoint Presentation</vt:lpstr>
      <vt:lpstr>Previously</vt:lpstr>
      <vt:lpstr>Introduction to YOLO</vt:lpstr>
      <vt:lpstr>Key Features of YOLO</vt:lpstr>
      <vt:lpstr>Architecture of YOLO</vt:lpstr>
      <vt:lpstr>YOLOv3</vt:lpstr>
      <vt:lpstr>YOLOv3</vt:lpstr>
      <vt:lpstr>Bounding Box Prediction</vt:lpstr>
      <vt:lpstr>Anchor Boxes</vt:lpstr>
      <vt:lpstr>Class Prediction in YOLOv3</vt:lpstr>
      <vt:lpstr>YOLOv3 Performance</vt:lpstr>
      <vt:lpstr>YOLOv4</vt:lpstr>
      <vt:lpstr>Dense Block</vt:lpstr>
      <vt:lpstr>DenseNet</vt:lpstr>
      <vt:lpstr>CSPNet</vt:lpstr>
      <vt:lpstr>CSPNet</vt:lpstr>
      <vt:lpstr>YOLOv4 Architecture</vt:lpstr>
      <vt:lpstr>YOLOv4: Feature Extraction</vt:lpstr>
      <vt:lpstr>Small Object Detection</vt:lpstr>
      <vt:lpstr>Recall from SSD</vt:lpstr>
      <vt:lpstr>Feature Pyramid Network (FPN)</vt:lpstr>
      <vt:lpstr>Path Aggregation Network (PAN)</vt:lpstr>
      <vt:lpstr>Path Aggregation Network (PAN)</vt:lpstr>
      <vt:lpstr>Path Aggregation Network (PAN)</vt:lpstr>
      <vt:lpstr>Path Aggregation Network (PAN)</vt:lpstr>
      <vt:lpstr>FPN issue</vt:lpstr>
      <vt:lpstr>Adative Feature Pooling</vt:lpstr>
      <vt:lpstr>Adative Feature Pooling</vt:lpstr>
      <vt:lpstr>Adative Feature Pooling</vt:lpstr>
      <vt:lpstr>YOLOv4: SPP</vt:lpstr>
      <vt:lpstr>YOLOv4:</vt:lpstr>
      <vt:lpstr>YOLOv4:</vt:lpstr>
      <vt:lpstr>YOLOv4:</vt:lpstr>
      <vt:lpstr>YOLOv4 Performance</vt:lpstr>
      <vt:lpstr>YOLOv4 Vs. YOLOv5</vt:lpstr>
      <vt:lpstr>YOLOv5 Vs. YOLOv8</vt:lpstr>
      <vt:lpstr>Next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Ahsan Jalal</dc:creator>
  <cp:lastModifiedBy>Ahsan Jalal</cp:lastModifiedBy>
  <cp:revision>1</cp:revision>
  <dcterms:created xsi:type="dcterms:W3CDTF">2024-09-04T09:01:04Z</dcterms:created>
  <dcterms:modified xsi:type="dcterms:W3CDTF">2024-10-24T08:17:49Z</dcterms:modified>
</cp:coreProperties>
</file>